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14"/>
    <p:sldMasterId id="2147483922" r:id="rId15"/>
  </p:sldMasterIdLst>
  <p:notesMasterIdLst>
    <p:notesMasterId r:id="rId36"/>
  </p:notesMasterIdLst>
  <p:sldIdLst>
    <p:sldId id="476" r:id="rId16"/>
    <p:sldId id="477" r:id="rId17"/>
    <p:sldId id="478" r:id="rId18"/>
    <p:sldId id="479" r:id="rId19"/>
    <p:sldId id="555" r:id="rId20"/>
    <p:sldId id="482" r:id="rId21"/>
    <p:sldId id="484" r:id="rId22"/>
    <p:sldId id="485" r:id="rId23"/>
    <p:sldId id="486" r:id="rId24"/>
    <p:sldId id="487" r:id="rId25"/>
    <p:sldId id="488" r:id="rId26"/>
    <p:sldId id="489" r:id="rId27"/>
    <p:sldId id="490" r:id="rId28"/>
    <p:sldId id="491" r:id="rId29"/>
    <p:sldId id="492" r:id="rId30"/>
    <p:sldId id="493" r:id="rId31"/>
    <p:sldId id="495" r:id="rId32"/>
    <p:sldId id="558" r:id="rId33"/>
    <p:sldId id="553" r:id="rId34"/>
    <p:sldId id="554" r:id="rId35"/>
  </p:sldIdLst>
  <p:sldSz cx="12192000" cy="6858000"/>
  <p:notesSz cx="6858000" cy="9144000"/>
  <p:custDataLst>
    <p:custData r:id="rId7"/>
    <p:custData r:id="rId8"/>
    <p:custData r:id="rId9"/>
    <p:custData r:id="rId10"/>
    <p:custData r:id="rId11"/>
    <p:custData r:id="rId12"/>
    <p:custData r:id="rId1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96FAB25-8055-C29B-9807-A986A31D1253}" name="Carey Blandford" initials="CB" userId="S::Carey.Blandford@rathbones.com::d7a8bb01-bc6f-4b82-a4a7-8172db18f68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6E9F8"/>
    <a:srgbClr val="BAE5C7"/>
    <a:srgbClr val="8093DC"/>
    <a:srgbClr val="FBDCD9"/>
    <a:srgbClr val="99A9E3"/>
    <a:srgbClr val="D6EFDD"/>
    <a:srgbClr val="FEF3F2"/>
    <a:srgbClr val="FDE7E5"/>
    <a:srgbClr val="FAD0CC"/>
    <a:srgbClr val="CCD4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1315FF-DDE2-4FDD-A06A-FBD6120B2F9C}" v="6" dt="2026-10-13T14:44:43.007"/>
    <p1510:client id="{95E5F839-75A1-FBF3-BDEE-F7FA173A3895}" v="5" dt="2026-10-13T13:43:54.678"/>
    <p1510:client id="{B4905A3C-1BED-8AE3-E673-DADA6BCC5B09}" v="55" dt="2026-10-13T13:03:59.269"/>
    <p1510:client id="{CA6D7433-2FD4-43E6-A9AC-47E0537012CB}" v="187" dt="2026-10-13T14:52:45.4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theme" Target="theme/theme1.xml"/><Relationship Id="rId21" Type="http://schemas.openxmlformats.org/officeDocument/2006/relationships/slide" Target="slides/slide6.xml"/><Relationship Id="rId34" Type="http://schemas.openxmlformats.org/officeDocument/2006/relationships/slide" Target="slides/slide19.xml"/><Relationship Id="rId42" Type="http://schemas.microsoft.com/office/2015/10/relationships/revisionInfo" Target="revisionInfo.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Master" Target="slideMasters/slideMaster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notesMaster" Target="notesMasters/notesMaster1.xml"/><Relationship Id="rId10" Type="http://schemas.openxmlformats.org/officeDocument/2006/relationships/customXml" Target="../customXml/item10.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microsoft.com/office/2018/10/relationships/authors" Target="author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yi Omola" userId="S::feyi.omola@rathbones.com::ae2cffff-41a4-4e2f-a0d9-bc900e766f9e" providerId="AD" clId="Web-{95E5F839-75A1-FBF3-BDEE-F7FA173A3895}"/>
    <pc:docChg chg="modSld">
      <pc:chgData name="Feyi Omola" userId="S::feyi.omola@rathbones.com::ae2cffff-41a4-4e2f-a0d9-bc900e766f9e" providerId="AD" clId="Web-{95E5F839-75A1-FBF3-BDEE-F7FA173A3895}" dt="2026-10-13T13:43:50.959" v="2" actId="20577"/>
      <pc:docMkLst>
        <pc:docMk/>
      </pc:docMkLst>
      <pc:sldChg chg="modSp">
        <pc:chgData name="Feyi Omola" userId="S::feyi.omola@rathbones.com::ae2cffff-41a4-4e2f-a0d9-bc900e766f9e" providerId="AD" clId="Web-{95E5F839-75A1-FBF3-BDEE-F7FA173A3895}" dt="2026-10-13T13:43:50.959" v="2" actId="20577"/>
        <pc:sldMkLst>
          <pc:docMk/>
          <pc:sldMk cId="824611528" sldId="476"/>
        </pc:sldMkLst>
        <pc:spChg chg="mod">
          <ac:chgData name="Feyi Omola" userId="S::feyi.omola@rathbones.com::ae2cffff-41a4-4e2f-a0d9-bc900e766f9e" providerId="AD" clId="Web-{95E5F839-75A1-FBF3-BDEE-F7FA173A3895}" dt="2026-10-13T13:43:50.959" v="2" actId="20577"/>
          <ac:spMkLst>
            <pc:docMk/>
            <pc:sldMk cId="824611528" sldId="476"/>
            <ac:spMk id="3" creationId="{AD217E00-AF48-85DE-C318-B3EEED81B8A4}"/>
          </ac:spMkLst>
        </pc:spChg>
      </pc:sldChg>
    </pc:docChg>
  </pc:docChgLst>
  <pc:docChgLst>
    <pc:chgData name="Feyi Omola" userId="ae2cffff-41a4-4e2f-a0d9-bc900e766f9e" providerId="ADAL" clId="{3C551DEF-3357-41CC-8A58-9F1FCA679CC3}"/>
    <pc:docChg chg="undo custSel delSld modSld sldOrd">
      <pc:chgData name="Feyi Omola" userId="ae2cffff-41a4-4e2f-a0d9-bc900e766f9e" providerId="ADAL" clId="{3C551DEF-3357-41CC-8A58-9F1FCA679CC3}" dt="2026-10-13T15:02:31.868" v="195" actId="20577"/>
      <pc:docMkLst>
        <pc:docMk/>
      </pc:docMkLst>
      <pc:sldChg chg="modSp mod">
        <pc:chgData name="Feyi Omola" userId="ae2cffff-41a4-4e2f-a0d9-bc900e766f9e" providerId="ADAL" clId="{3C551DEF-3357-41CC-8A58-9F1FCA679CC3}" dt="2026-10-13T13:46:16.185" v="12" actId="20577"/>
        <pc:sldMkLst>
          <pc:docMk/>
          <pc:sldMk cId="1062298102" sldId="477"/>
        </pc:sldMkLst>
        <pc:spChg chg="mod">
          <ac:chgData name="Feyi Omola" userId="ae2cffff-41a4-4e2f-a0d9-bc900e766f9e" providerId="ADAL" clId="{3C551DEF-3357-41CC-8A58-9F1FCA679CC3}" dt="2026-10-13T13:46:16.185" v="12" actId="20577"/>
          <ac:spMkLst>
            <pc:docMk/>
            <pc:sldMk cId="1062298102" sldId="477"/>
            <ac:spMk id="2" creationId="{B822438F-BB67-0A7F-271A-947FE18AE635}"/>
          </ac:spMkLst>
        </pc:spChg>
      </pc:sldChg>
      <pc:sldChg chg="del mod modShow">
        <pc:chgData name="Feyi Omola" userId="ae2cffff-41a4-4e2f-a0d9-bc900e766f9e" providerId="ADAL" clId="{3C551DEF-3357-41CC-8A58-9F1FCA679CC3}" dt="2026-10-13T14:51:37.194" v="193" actId="2696"/>
        <pc:sldMkLst>
          <pc:docMk/>
          <pc:sldMk cId="31435387" sldId="480"/>
        </pc:sldMkLst>
      </pc:sldChg>
      <pc:sldChg chg="del mod ord modShow">
        <pc:chgData name="Feyi Omola" userId="ae2cffff-41a4-4e2f-a0d9-bc900e766f9e" providerId="ADAL" clId="{3C551DEF-3357-41CC-8A58-9F1FCA679CC3}" dt="2026-10-13T14:52:45.420" v="194" actId="2696"/>
        <pc:sldMkLst>
          <pc:docMk/>
          <pc:sldMk cId="3706885334" sldId="483"/>
        </pc:sldMkLst>
      </pc:sldChg>
      <pc:sldChg chg="ord">
        <pc:chgData name="Feyi Omola" userId="ae2cffff-41a4-4e2f-a0d9-bc900e766f9e" providerId="ADAL" clId="{3C551DEF-3357-41CC-8A58-9F1FCA679CC3}" dt="2026-10-13T13:48:22.788" v="17"/>
        <pc:sldMkLst>
          <pc:docMk/>
          <pc:sldMk cId="1058878671" sldId="484"/>
        </pc:sldMkLst>
      </pc:sldChg>
      <pc:sldChg chg="ord">
        <pc:chgData name="Feyi Omola" userId="ae2cffff-41a4-4e2f-a0d9-bc900e766f9e" providerId="ADAL" clId="{3C551DEF-3357-41CC-8A58-9F1FCA679CC3}" dt="2026-10-13T13:48:38.609" v="19"/>
        <pc:sldMkLst>
          <pc:docMk/>
          <pc:sldMk cId="3511914672" sldId="485"/>
        </pc:sldMkLst>
      </pc:sldChg>
      <pc:sldChg chg="ord">
        <pc:chgData name="Feyi Omola" userId="ae2cffff-41a4-4e2f-a0d9-bc900e766f9e" providerId="ADAL" clId="{3C551DEF-3357-41CC-8A58-9F1FCA679CC3}" dt="2026-10-13T13:48:55.496" v="21"/>
        <pc:sldMkLst>
          <pc:docMk/>
          <pc:sldMk cId="3904480331" sldId="486"/>
        </pc:sldMkLst>
      </pc:sldChg>
      <pc:sldChg chg="ord">
        <pc:chgData name="Feyi Omola" userId="ae2cffff-41a4-4e2f-a0d9-bc900e766f9e" providerId="ADAL" clId="{3C551DEF-3357-41CC-8A58-9F1FCA679CC3}" dt="2026-10-13T13:49:08.980" v="23"/>
        <pc:sldMkLst>
          <pc:docMk/>
          <pc:sldMk cId="1365027682" sldId="487"/>
        </pc:sldMkLst>
      </pc:sldChg>
      <pc:sldChg chg="ord">
        <pc:chgData name="Feyi Omola" userId="ae2cffff-41a4-4e2f-a0d9-bc900e766f9e" providerId="ADAL" clId="{3C551DEF-3357-41CC-8A58-9F1FCA679CC3}" dt="2026-10-13T13:49:17.520" v="25"/>
        <pc:sldMkLst>
          <pc:docMk/>
          <pc:sldMk cId="2744374033" sldId="488"/>
        </pc:sldMkLst>
      </pc:sldChg>
      <pc:sldChg chg="addSp delSp modSp mod ord">
        <pc:chgData name="Feyi Omola" userId="ae2cffff-41a4-4e2f-a0d9-bc900e766f9e" providerId="ADAL" clId="{3C551DEF-3357-41CC-8A58-9F1FCA679CC3}" dt="2026-10-13T13:50:59.904" v="30" actId="1076"/>
        <pc:sldMkLst>
          <pc:docMk/>
          <pc:sldMk cId="2634789050" sldId="489"/>
        </pc:sldMkLst>
        <pc:picChg chg="add mod">
          <ac:chgData name="Feyi Omola" userId="ae2cffff-41a4-4e2f-a0d9-bc900e766f9e" providerId="ADAL" clId="{3C551DEF-3357-41CC-8A58-9F1FCA679CC3}" dt="2026-10-13T13:50:59.904" v="30" actId="1076"/>
          <ac:picMkLst>
            <pc:docMk/>
            <pc:sldMk cId="2634789050" sldId="489"/>
            <ac:picMk id="7" creationId="{334C079A-677D-1552-45B0-31D02F3B08B0}"/>
          </ac:picMkLst>
        </pc:picChg>
        <pc:picChg chg="del">
          <ac:chgData name="Feyi Omola" userId="ae2cffff-41a4-4e2f-a0d9-bc900e766f9e" providerId="ADAL" clId="{3C551DEF-3357-41CC-8A58-9F1FCA679CC3}" dt="2026-10-13T13:50:39.392" v="28" actId="478"/>
          <ac:picMkLst>
            <pc:docMk/>
            <pc:sldMk cId="2634789050" sldId="489"/>
            <ac:picMk id="8" creationId="{3B9BA072-6E90-83AE-FF68-FBFF7D2FA07C}"/>
          </ac:picMkLst>
        </pc:picChg>
      </pc:sldChg>
      <pc:sldChg chg="addSp delSp modSp mod">
        <pc:chgData name="Feyi Omola" userId="ae2cffff-41a4-4e2f-a0d9-bc900e766f9e" providerId="ADAL" clId="{3C551DEF-3357-41CC-8A58-9F1FCA679CC3}" dt="2026-10-13T13:54:10.562" v="151" actId="108"/>
        <pc:sldMkLst>
          <pc:docMk/>
          <pc:sldMk cId="1524651468" sldId="491"/>
        </pc:sldMkLst>
        <pc:spChg chg="mod">
          <ac:chgData name="Feyi Omola" userId="ae2cffff-41a4-4e2f-a0d9-bc900e766f9e" providerId="ADAL" clId="{3C551DEF-3357-41CC-8A58-9F1FCA679CC3}" dt="2026-10-13T13:53:25.309" v="145" actId="20577"/>
          <ac:spMkLst>
            <pc:docMk/>
            <pc:sldMk cId="1524651468" sldId="491"/>
            <ac:spMk id="2" creationId="{E6E760AB-8146-FD02-C002-1B7982CA4B2C}"/>
          </ac:spMkLst>
        </pc:spChg>
        <pc:spChg chg="mod">
          <ac:chgData name="Feyi Omola" userId="ae2cffff-41a4-4e2f-a0d9-bc900e766f9e" providerId="ADAL" clId="{3C551DEF-3357-41CC-8A58-9F1FCA679CC3}" dt="2026-10-13T13:52:42.422" v="57" actId="20577"/>
          <ac:spMkLst>
            <pc:docMk/>
            <pc:sldMk cId="1524651468" sldId="491"/>
            <ac:spMk id="4" creationId="{F63E2622-A86A-EF9C-56DF-8B85256DBA2B}"/>
          </ac:spMkLst>
        </pc:spChg>
        <pc:spChg chg="mod">
          <ac:chgData name="Feyi Omola" userId="ae2cffff-41a4-4e2f-a0d9-bc900e766f9e" providerId="ADAL" clId="{3C551DEF-3357-41CC-8A58-9F1FCA679CC3}" dt="2026-10-13T13:54:10.562" v="151" actId="108"/>
          <ac:spMkLst>
            <pc:docMk/>
            <pc:sldMk cId="1524651468" sldId="491"/>
            <ac:spMk id="5" creationId="{093C85B3-2BB0-A0E2-3EFA-FFCD99FD9BA3}"/>
          </ac:spMkLst>
        </pc:spChg>
        <pc:picChg chg="add mod">
          <ac:chgData name="Feyi Omola" userId="ae2cffff-41a4-4e2f-a0d9-bc900e766f9e" providerId="ADAL" clId="{3C551DEF-3357-41CC-8A58-9F1FCA679CC3}" dt="2026-10-13T13:53:44.422" v="148" actId="1076"/>
          <ac:picMkLst>
            <pc:docMk/>
            <pc:sldMk cId="1524651468" sldId="491"/>
            <ac:picMk id="6" creationId="{10F7E107-0B49-AF4A-E898-F099DF346425}"/>
          </ac:picMkLst>
        </pc:picChg>
        <pc:picChg chg="del">
          <ac:chgData name="Feyi Omola" userId="ae2cffff-41a4-4e2f-a0d9-bc900e766f9e" providerId="ADAL" clId="{3C551DEF-3357-41CC-8A58-9F1FCA679CC3}" dt="2026-10-13T13:53:29.319" v="146" actId="478"/>
          <ac:picMkLst>
            <pc:docMk/>
            <pc:sldMk cId="1524651468" sldId="491"/>
            <ac:picMk id="8" creationId="{7CCD41C0-03D9-2337-81DA-468996C5AC57}"/>
          </ac:picMkLst>
        </pc:picChg>
      </pc:sldChg>
      <pc:sldChg chg="del">
        <pc:chgData name="Feyi Omola" userId="ae2cffff-41a4-4e2f-a0d9-bc900e766f9e" providerId="ADAL" clId="{3C551DEF-3357-41CC-8A58-9F1FCA679CC3}" dt="2026-10-13T13:54:54.381" v="152" actId="2696"/>
        <pc:sldMkLst>
          <pc:docMk/>
          <pc:sldMk cId="3079596236" sldId="494"/>
        </pc:sldMkLst>
      </pc:sldChg>
      <pc:sldChg chg="addSp delSp modSp mod">
        <pc:chgData name="Feyi Omola" userId="ae2cffff-41a4-4e2f-a0d9-bc900e766f9e" providerId="ADAL" clId="{3C551DEF-3357-41CC-8A58-9F1FCA679CC3}" dt="2026-10-13T14:50:23.840" v="192" actId="6549"/>
        <pc:sldMkLst>
          <pc:docMk/>
          <pc:sldMk cId="562278630" sldId="553"/>
        </pc:sldMkLst>
        <pc:spChg chg="del mod">
          <ac:chgData name="Feyi Omola" userId="ae2cffff-41a4-4e2f-a0d9-bc900e766f9e" providerId="ADAL" clId="{3C551DEF-3357-41CC-8A58-9F1FCA679CC3}" dt="2026-10-13T14:48:56.212" v="181" actId="478"/>
          <ac:spMkLst>
            <pc:docMk/>
            <pc:sldMk cId="562278630" sldId="553"/>
            <ac:spMk id="2" creationId="{FCE6E85B-C65F-EB64-F5AB-A0A2865D4571}"/>
          </ac:spMkLst>
        </pc:spChg>
        <pc:spChg chg="mod">
          <ac:chgData name="Feyi Omola" userId="ae2cffff-41a4-4e2f-a0d9-bc900e766f9e" providerId="ADAL" clId="{3C551DEF-3357-41CC-8A58-9F1FCA679CC3}" dt="2026-10-13T14:50:23.840" v="192" actId="6549"/>
          <ac:spMkLst>
            <pc:docMk/>
            <pc:sldMk cId="562278630" sldId="553"/>
            <ac:spMk id="3" creationId="{57C4046A-1277-6E8F-98CD-A15B18B7BA47}"/>
          </ac:spMkLst>
        </pc:spChg>
        <pc:spChg chg="add del mod">
          <ac:chgData name="Feyi Omola" userId="ae2cffff-41a4-4e2f-a0d9-bc900e766f9e" providerId="ADAL" clId="{3C551DEF-3357-41CC-8A58-9F1FCA679CC3}" dt="2026-10-13T14:47:09.412" v="165" actId="22"/>
          <ac:spMkLst>
            <pc:docMk/>
            <pc:sldMk cId="562278630" sldId="553"/>
            <ac:spMk id="6" creationId="{75692AD4-77FA-B260-D00B-4320DDBD2176}"/>
          </ac:spMkLst>
        </pc:spChg>
      </pc:sldChg>
      <pc:sldChg chg="ord">
        <pc:chgData name="Feyi Omola" userId="ae2cffff-41a4-4e2f-a0d9-bc900e766f9e" providerId="ADAL" clId="{3C551DEF-3357-41CC-8A58-9F1FCA679CC3}" dt="2026-10-13T13:47:03.154" v="14"/>
        <pc:sldMkLst>
          <pc:docMk/>
          <pc:sldMk cId="2949906576" sldId="555"/>
        </pc:sldMkLst>
      </pc:sldChg>
      <pc:sldChg chg="addSp delSp modSp mod">
        <pc:chgData name="Feyi Omola" userId="ae2cffff-41a4-4e2f-a0d9-bc900e766f9e" providerId="ADAL" clId="{3C551DEF-3357-41CC-8A58-9F1FCA679CC3}" dt="2026-10-13T15:02:31.868" v="195" actId="20577"/>
        <pc:sldMkLst>
          <pc:docMk/>
          <pc:sldMk cId="1856887513" sldId="558"/>
        </pc:sldMkLst>
        <pc:spChg chg="add del mod">
          <ac:chgData name="Feyi Omola" userId="ae2cffff-41a4-4e2f-a0d9-bc900e766f9e" providerId="ADAL" clId="{3C551DEF-3357-41CC-8A58-9F1FCA679CC3}" dt="2026-10-13T13:56:00.163" v="155" actId="478"/>
          <ac:spMkLst>
            <pc:docMk/>
            <pc:sldMk cId="1856887513" sldId="558"/>
            <ac:spMk id="3" creationId="{7E3569D8-10B5-60A4-2FDA-88B54E137CE7}"/>
          </ac:spMkLst>
        </pc:spChg>
        <pc:spChg chg="del">
          <ac:chgData name="Feyi Omola" userId="ae2cffff-41a4-4e2f-a0d9-bc900e766f9e" providerId="ADAL" clId="{3C551DEF-3357-41CC-8A58-9F1FCA679CC3}" dt="2026-10-13T13:55:26.045" v="154" actId="478"/>
          <ac:spMkLst>
            <pc:docMk/>
            <pc:sldMk cId="1856887513" sldId="558"/>
            <ac:spMk id="5" creationId="{754C7712-2277-5D1C-3D51-AF1B588BDCEC}"/>
          </ac:spMkLst>
        </pc:spChg>
        <pc:spChg chg="mod">
          <ac:chgData name="Feyi Omola" userId="ae2cffff-41a4-4e2f-a0d9-bc900e766f9e" providerId="ADAL" clId="{3C551DEF-3357-41CC-8A58-9F1FCA679CC3}" dt="2026-10-13T15:02:31.868" v="195" actId="20577"/>
          <ac:spMkLst>
            <pc:docMk/>
            <pc:sldMk cId="1856887513" sldId="558"/>
            <ac:spMk id="11" creationId="{FCDFDCC4-471E-16A9-CC6A-A77257208DC0}"/>
          </ac:spMkLst>
        </pc:spChg>
      </pc:sldChg>
    </pc:docChg>
  </pc:docChgLst>
  <pc:docChgLst>
    <pc:chgData name="Lauren Bunclark" userId="3a049d2a-2441-49f4-8e53-085ef82777d1" providerId="ADAL" clId="{C80B8CCC-D569-4298-ADCD-8BA81BD7E076}"/>
    <pc:docChg chg="custSel modSld">
      <pc:chgData name="Lauren Bunclark" userId="3a049d2a-2441-49f4-8e53-085ef82777d1" providerId="ADAL" clId="{C80B8CCC-D569-4298-ADCD-8BA81BD7E076}" dt="2026-10-13T14:44:43.007" v="5" actId="1076"/>
      <pc:docMkLst>
        <pc:docMk/>
      </pc:docMkLst>
      <pc:sldChg chg="addSp delSp modSp mod">
        <pc:chgData name="Lauren Bunclark" userId="3a049d2a-2441-49f4-8e53-085ef82777d1" providerId="ADAL" clId="{C80B8CCC-D569-4298-ADCD-8BA81BD7E076}" dt="2026-10-13T14:44:43.007" v="5" actId="1076"/>
        <pc:sldMkLst>
          <pc:docMk/>
          <pc:sldMk cId="1856887513" sldId="558"/>
        </pc:sldMkLst>
        <pc:picChg chg="add mod">
          <ac:chgData name="Lauren Bunclark" userId="3a049d2a-2441-49f4-8e53-085ef82777d1" providerId="ADAL" clId="{C80B8CCC-D569-4298-ADCD-8BA81BD7E076}" dt="2026-10-13T14:44:43.007" v="5" actId="1076"/>
          <ac:picMkLst>
            <pc:docMk/>
            <pc:sldMk cId="1856887513" sldId="558"/>
            <ac:picMk id="3" creationId="{8B3644D0-75D7-824A-2708-9B00A87395C3}"/>
          </ac:picMkLst>
        </pc:picChg>
        <pc:picChg chg="del">
          <ac:chgData name="Lauren Bunclark" userId="3a049d2a-2441-49f4-8e53-085ef82777d1" providerId="ADAL" clId="{C80B8CCC-D569-4298-ADCD-8BA81BD7E076}" dt="2026-10-13T14:44:17.513" v="0" actId="478"/>
          <ac:picMkLst>
            <pc:docMk/>
            <pc:sldMk cId="1856887513" sldId="558"/>
            <ac:picMk id="6" creationId="{185C25DA-9F37-FAF6-43ED-5D8EA40F36F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Euclid Circular A Light" panose="020B0304000000000000"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Euclid Circular A Light" panose="020B0304000000000000" pitchFamily="34" charset="0"/>
              </a:defRPr>
            </a:lvl1pPr>
          </a:lstStyle>
          <a:p>
            <a:fld id="{211B5B00-1866-4336-A0AD-0E4C57F16952}" type="datetimeFigureOut">
              <a:rPr lang="en-GB" smtClean="0"/>
              <a:pPr/>
              <a:t>13/10/2026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Euclid Circular A Light" panose="020B0304000000000000"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Euclid Circular A Light" panose="020B0304000000000000" pitchFamily="34" charset="0"/>
              </a:defRPr>
            </a:lvl1pPr>
          </a:lstStyle>
          <a:p>
            <a:fld id="{F49E2218-DA8F-4363-9035-72E6A56021B0}" type="slidenum">
              <a:rPr lang="en-GB" smtClean="0"/>
              <a:pPr/>
              <a:t>‹#›</a:t>
            </a:fld>
            <a:endParaRPr lang="en-GB"/>
          </a:p>
        </p:txBody>
      </p:sp>
    </p:spTree>
    <p:extLst>
      <p:ext uri="{BB962C8B-B14F-4D97-AF65-F5344CB8AC3E}">
        <p14:creationId xmlns:p14="http://schemas.microsoft.com/office/powerpoint/2010/main" val="415582981"/>
      </p:ext>
    </p:extLst>
  </p:cSld>
  <p:clrMap bg1="lt1" tx1="dk1" bg2="lt2" tx2="dk2" accent1="accent1" accent2="accent2" accent3="accent3" accent4="accent4" accent5="accent5" accent6="accent6" hlink="hlink" folHlink="folHlink"/>
  <p:notesStyle>
    <a:lvl1pPr marL="0" algn="l" defTabSz="368116" rtl="0" eaLnBrk="1" latinLnBrk="0" hangingPunct="1">
      <a:defRPr sz="483" kern="1200">
        <a:solidFill>
          <a:schemeClr val="tx1"/>
        </a:solidFill>
        <a:latin typeface="Euclid Circular A Light" panose="020B0304000000000000" pitchFamily="34" charset="0"/>
        <a:ea typeface="+mn-ea"/>
        <a:cs typeface="+mn-cs"/>
      </a:defRPr>
    </a:lvl1pPr>
    <a:lvl2pPr marL="184058" algn="l" defTabSz="368116" rtl="0" eaLnBrk="1" latinLnBrk="0" hangingPunct="1">
      <a:defRPr sz="483" kern="1200">
        <a:solidFill>
          <a:schemeClr val="tx1"/>
        </a:solidFill>
        <a:latin typeface="Euclid Circular A Light" panose="020B0304000000000000" pitchFamily="34" charset="0"/>
        <a:ea typeface="+mn-ea"/>
        <a:cs typeface="+mn-cs"/>
      </a:defRPr>
    </a:lvl2pPr>
    <a:lvl3pPr marL="368116" algn="l" defTabSz="368116" rtl="0" eaLnBrk="1" latinLnBrk="0" hangingPunct="1">
      <a:defRPr sz="483" kern="1200">
        <a:solidFill>
          <a:schemeClr val="tx1"/>
        </a:solidFill>
        <a:latin typeface="Euclid Circular A Light" panose="020B0304000000000000" pitchFamily="34" charset="0"/>
        <a:ea typeface="+mn-ea"/>
        <a:cs typeface="+mn-cs"/>
      </a:defRPr>
    </a:lvl3pPr>
    <a:lvl4pPr marL="552174" algn="l" defTabSz="368116" rtl="0" eaLnBrk="1" latinLnBrk="0" hangingPunct="1">
      <a:defRPr sz="483" kern="1200">
        <a:solidFill>
          <a:schemeClr val="tx1"/>
        </a:solidFill>
        <a:latin typeface="Euclid Circular A Light" panose="020B0304000000000000" pitchFamily="34" charset="0"/>
        <a:ea typeface="+mn-ea"/>
        <a:cs typeface="+mn-cs"/>
      </a:defRPr>
    </a:lvl4pPr>
    <a:lvl5pPr marL="736233" algn="l" defTabSz="368116" rtl="0" eaLnBrk="1" latinLnBrk="0" hangingPunct="1">
      <a:defRPr sz="483" kern="1200">
        <a:solidFill>
          <a:schemeClr val="tx1"/>
        </a:solidFill>
        <a:latin typeface="Euclid Circular A Light" panose="020B0304000000000000" pitchFamily="34" charset="0"/>
        <a:ea typeface="+mn-ea"/>
        <a:cs typeface="+mn-cs"/>
      </a:defRPr>
    </a:lvl5pPr>
    <a:lvl6pPr marL="920291" algn="l" defTabSz="368116" rtl="0" eaLnBrk="1" latinLnBrk="0" hangingPunct="1">
      <a:defRPr sz="483" kern="1200">
        <a:solidFill>
          <a:schemeClr val="tx1"/>
        </a:solidFill>
        <a:latin typeface="+mn-lt"/>
        <a:ea typeface="+mn-ea"/>
        <a:cs typeface="+mn-cs"/>
      </a:defRPr>
    </a:lvl6pPr>
    <a:lvl7pPr marL="1104348" algn="l" defTabSz="368116" rtl="0" eaLnBrk="1" latinLnBrk="0" hangingPunct="1">
      <a:defRPr sz="483" kern="1200">
        <a:solidFill>
          <a:schemeClr val="tx1"/>
        </a:solidFill>
        <a:latin typeface="+mn-lt"/>
        <a:ea typeface="+mn-ea"/>
        <a:cs typeface="+mn-cs"/>
      </a:defRPr>
    </a:lvl7pPr>
    <a:lvl8pPr marL="1288406" algn="l" defTabSz="368116" rtl="0" eaLnBrk="1" latinLnBrk="0" hangingPunct="1">
      <a:defRPr sz="483" kern="1200">
        <a:solidFill>
          <a:schemeClr val="tx1"/>
        </a:solidFill>
        <a:latin typeface="+mn-lt"/>
        <a:ea typeface="+mn-ea"/>
        <a:cs typeface="+mn-cs"/>
      </a:defRPr>
    </a:lvl8pPr>
    <a:lvl9pPr marL="1472464" algn="l" defTabSz="368116" rtl="0" eaLnBrk="1" latinLnBrk="0" hangingPunct="1">
      <a:defRPr sz="48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49E2218-DA8F-4363-9035-72E6A56021B0}" type="slidenum">
              <a:rPr lang="en-GB" smtClean="0"/>
              <a:pPr/>
              <a:t>1</a:t>
            </a:fld>
            <a:endParaRPr lang="en-GB"/>
          </a:p>
        </p:txBody>
      </p:sp>
    </p:spTree>
    <p:extLst>
      <p:ext uri="{BB962C8B-B14F-4D97-AF65-F5344CB8AC3E}">
        <p14:creationId xmlns:p14="http://schemas.microsoft.com/office/powerpoint/2010/main" val="27446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49E2218-DA8F-4363-9035-72E6A56021B0}" type="slidenum">
              <a:rPr lang="en-GB" smtClean="0"/>
              <a:t>19</a:t>
            </a:fld>
            <a:endParaRPr lang="en-GB"/>
          </a:p>
        </p:txBody>
      </p:sp>
    </p:spTree>
    <p:extLst>
      <p:ext uri="{BB962C8B-B14F-4D97-AF65-F5344CB8AC3E}">
        <p14:creationId xmlns:p14="http://schemas.microsoft.com/office/powerpoint/2010/main" val="1237045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49E2218-DA8F-4363-9035-72E6A56021B0}" type="slidenum">
              <a:rPr lang="en-GB" smtClean="0"/>
              <a:pPr/>
              <a:t>20</a:t>
            </a:fld>
            <a:endParaRPr lang="en-GB"/>
          </a:p>
        </p:txBody>
      </p:sp>
    </p:spTree>
    <p:extLst>
      <p:ext uri="{BB962C8B-B14F-4D97-AF65-F5344CB8AC3E}">
        <p14:creationId xmlns:p14="http://schemas.microsoft.com/office/powerpoint/2010/main" val="41367699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Page-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E71A95-D38D-67A5-B700-81D032E7F9F6}"/>
              </a:ext>
            </a:extLst>
          </p:cNvPr>
          <p:cNvSpPr/>
          <p:nvPr/>
        </p:nvSpPr>
        <p:spPr>
          <a:xfrm>
            <a:off x="0" y="-1"/>
            <a:ext cx="12192000" cy="6865200"/>
          </a:xfrm>
          <a:prstGeom prst="rect">
            <a:avLst/>
          </a:prstGeom>
          <a:gradFill flip="none" rotWithShape="1">
            <a:gsLst>
              <a:gs pos="0">
                <a:schemeClr val="tx2"/>
              </a:gs>
              <a:gs pos="100000">
                <a:schemeClr val="accent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5" name="Title 1">
            <a:extLst>
              <a:ext uri="{FF2B5EF4-FFF2-40B4-BE49-F238E27FC236}">
                <a16:creationId xmlns:a16="http://schemas.microsoft.com/office/drawing/2014/main" id="{85CEDCDC-7ED1-842F-2E0A-27D075F86681}"/>
              </a:ext>
            </a:extLst>
          </p:cNvPr>
          <p:cNvSpPr>
            <a:spLocks noGrp="1"/>
          </p:cNvSpPr>
          <p:nvPr>
            <p:ph type="ctrTitle" hasCustomPrompt="1"/>
          </p:nvPr>
        </p:nvSpPr>
        <p:spPr>
          <a:xfrm>
            <a:off x="4172755" y="1519707"/>
            <a:ext cx="6495245" cy="1421928"/>
          </a:xfrm>
          <a:prstGeom prst="rect">
            <a:avLst/>
          </a:prstGeom>
        </p:spPr>
        <p:txBody>
          <a:bodyPr anchor="t">
            <a:spAutoFit/>
          </a:bodyPr>
          <a:lstStyle>
            <a:lvl1pPr algn="l">
              <a:defRPr sz="4800">
                <a:solidFill>
                  <a:schemeClr val="bg1"/>
                </a:solidFill>
                <a:latin typeface="Euclid Circular A" panose="020B0504000000000000" pitchFamily="34" charset="0"/>
                <a:ea typeface="Euclid Circular A" panose="020B0504000000000000" pitchFamily="34" charset="0"/>
              </a:defRPr>
            </a:lvl1pPr>
          </a:lstStyle>
          <a:p>
            <a:r>
              <a:rPr lang="en-US"/>
              <a:t>Click to edit </a:t>
            </a:r>
            <a:br>
              <a:rPr lang="en-US"/>
            </a:br>
            <a:r>
              <a:rPr lang="en-US"/>
              <a:t>Master title style</a:t>
            </a:r>
          </a:p>
        </p:txBody>
      </p:sp>
      <p:sp>
        <p:nvSpPr>
          <p:cNvPr id="6" name="Subtitle 2">
            <a:extLst>
              <a:ext uri="{FF2B5EF4-FFF2-40B4-BE49-F238E27FC236}">
                <a16:creationId xmlns:a16="http://schemas.microsoft.com/office/drawing/2014/main" id="{C940456C-A213-D3F6-6518-60B533F338DD}"/>
              </a:ext>
            </a:extLst>
          </p:cNvPr>
          <p:cNvSpPr>
            <a:spLocks noGrp="1"/>
          </p:cNvSpPr>
          <p:nvPr>
            <p:ph type="subTitle" idx="1"/>
          </p:nvPr>
        </p:nvSpPr>
        <p:spPr>
          <a:xfrm>
            <a:off x="4172753" y="3905703"/>
            <a:ext cx="6495247" cy="400110"/>
          </a:xfrm>
          <a:prstGeom prst="rect">
            <a:avLst/>
          </a:prstGeom>
        </p:spPr>
        <p:txBody>
          <a:bodyPr>
            <a:spAutoFit/>
          </a:bodyPr>
          <a:lstStyle>
            <a:lvl1pPr marL="0" indent="0" algn="l">
              <a:buNone/>
              <a:defRPr sz="2000">
                <a:solidFill>
                  <a:schemeClr val="bg1"/>
                </a:solidFill>
                <a:latin typeface="Euclid Circular A Light" panose="020B0304000000000000" pitchFamily="34" charset="0"/>
                <a:ea typeface="Euclid Circular A Light" panose="020B0304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0" name="Text Placeholder 7">
            <a:extLst>
              <a:ext uri="{FF2B5EF4-FFF2-40B4-BE49-F238E27FC236}">
                <a16:creationId xmlns:a16="http://schemas.microsoft.com/office/drawing/2014/main" id="{403EE76E-7ED2-2B0A-059A-93C5222A0045}"/>
              </a:ext>
            </a:extLst>
          </p:cNvPr>
          <p:cNvSpPr>
            <a:spLocks noGrp="1"/>
          </p:cNvSpPr>
          <p:nvPr>
            <p:ph type="body" sz="quarter" idx="10" hasCustomPrompt="1"/>
          </p:nvPr>
        </p:nvSpPr>
        <p:spPr>
          <a:xfrm>
            <a:off x="5424206" y="5154686"/>
            <a:ext cx="5243007" cy="276999"/>
          </a:xfrm>
        </p:spPr>
        <p:txBody>
          <a:bodyPr wrap="square">
            <a:spAutoFit/>
          </a:bodyPr>
          <a:lstStyle>
            <a:lvl1pPr marL="1257300" indent="-125730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3" name="Text Placeholder 7">
            <a:extLst>
              <a:ext uri="{FF2B5EF4-FFF2-40B4-BE49-F238E27FC236}">
                <a16:creationId xmlns:a16="http://schemas.microsoft.com/office/drawing/2014/main" id="{4C209482-B8E0-ED13-EDB9-B20F996589C3}"/>
              </a:ext>
            </a:extLst>
          </p:cNvPr>
          <p:cNvSpPr>
            <a:spLocks noGrp="1"/>
          </p:cNvSpPr>
          <p:nvPr>
            <p:ph type="body" sz="quarter" idx="11" hasCustomPrompt="1"/>
          </p:nvPr>
        </p:nvSpPr>
        <p:spPr>
          <a:xfrm>
            <a:off x="5424206" y="5594683"/>
            <a:ext cx="2576711" cy="230832"/>
          </a:xfrm>
        </p:spPr>
        <p:txBody>
          <a:bodyPr wrap="square" bIns="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6" name="Text Placeholder 7">
            <a:extLst>
              <a:ext uri="{FF2B5EF4-FFF2-40B4-BE49-F238E27FC236}">
                <a16:creationId xmlns:a16="http://schemas.microsoft.com/office/drawing/2014/main" id="{6DAE6610-F9B2-B215-CEF3-1AC6FF1F895A}"/>
              </a:ext>
            </a:extLst>
          </p:cNvPr>
          <p:cNvSpPr>
            <a:spLocks noGrp="1"/>
          </p:cNvSpPr>
          <p:nvPr>
            <p:ph type="body" sz="quarter" idx="12" hasCustomPrompt="1"/>
          </p:nvPr>
        </p:nvSpPr>
        <p:spPr>
          <a:xfrm>
            <a:off x="8090504" y="5594683"/>
            <a:ext cx="2576711" cy="230832"/>
          </a:xfrm>
        </p:spPr>
        <p:txBody>
          <a:bodyPr wrap="square" bIns="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7" name="Text Placeholder 7">
            <a:extLst>
              <a:ext uri="{FF2B5EF4-FFF2-40B4-BE49-F238E27FC236}">
                <a16:creationId xmlns:a16="http://schemas.microsoft.com/office/drawing/2014/main" id="{24C1B8F0-D7DA-8181-30F9-0806DBDEB4DB}"/>
              </a:ext>
            </a:extLst>
          </p:cNvPr>
          <p:cNvSpPr>
            <a:spLocks noGrp="1"/>
          </p:cNvSpPr>
          <p:nvPr>
            <p:ph type="body" sz="quarter" idx="13" hasCustomPrompt="1"/>
          </p:nvPr>
        </p:nvSpPr>
        <p:spPr>
          <a:xfrm>
            <a:off x="5424206" y="5833792"/>
            <a:ext cx="2576711" cy="276999"/>
          </a:xfrm>
        </p:spPr>
        <p:txBody>
          <a:bodyPr wrap="square" tIns="3600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[Title]</a:t>
            </a:r>
          </a:p>
        </p:txBody>
      </p:sp>
      <p:sp>
        <p:nvSpPr>
          <p:cNvPr id="21" name="Text Placeholder 7">
            <a:extLst>
              <a:ext uri="{FF2B5EF4-FFF2-40B4-BE49-F238E27FC236}">
                <a16:creationId xmlns:a16="http://schemas.microsoft.com/office/drawing/2014/main" id="{3D2B11E5-6B5D-1846-7AD0-CCCC55FA52DD}"/>
              </a:ext>
            </a:extLst>
          </p:cNvPr>
          <p:cNvSpPr>
            <a:spLocks noGrp="1"/>
          </p:cNvSpPr>
          <p:nvPr>
            <p:ph type="body" sz="quarter" idx="14" hasCustomPrompt="1"/>
          </p:nvPr>
        </p:nvSpPr>
        <p:spPr>
          <a:xfrm>
            <a:off x="8090504" y="5833792"/>
            <a:ext cx="2576711" cy="276999"/>
          </a:xfrm>
        </p:spPr>
        <p:txBody>
          <a:bodyPr wrap="square" tIns="3600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[Title]</a:t>
            </a:r>
          </a:p>
        </p:txBody>
      </p:sp>
      <p:sp>
        <p:nvSpPr>
          <p:cNvPr id="23" name="Text Placeholder 7">
            <a:extLst>
              <a:ext uri="{FF2B5EF4-FFF2-40B4-BE49-F238E27FC236}">
                <a16:creationId xmlns:a16="http://schemas.microsoft.com/office/drawing/2014/main" id="{6A5DFD78-5C64-6B3E-92A7-CC9A518801ED}"/>
              </a:ext>
            </a:extLst>
          </p:cNvPr>
          <p:cNvSpPr>
            <a:spLocks noGrp="1"/>
          </p:cNvSpPr>
          <p:nvPr>
            <p:ph type="body" sz="quarter" idx="15" hasCustomPrompt="1"/>
          </p:nvPr>
        </p:nvSpPr>
        <p:spPr>
          <a:xfrm>
            <a:off x="5424206" y="4582025"/>
            <a:ext cx="5243007" cy="230832"/>
          </a:xfrm>
        </p:spPr>
        <p:txBody>
          <a:bodyPr wrap="square" bIns="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pic>
        <p:nvPicPr>
          <p:cNvPr id="3" name="Picture 2">
            <a:extLst>
              <a:ext uri="{FF2B5EF4-FFF2-40B4-BE49-F238E27FC236}">
                <a16:creationId xmlns:a16="http://schemas.microsoft.com/office/drawing/2014/main" id="{A3B71C0D-F266-447D-6BF9-71C102B8238F}"/>
              </a:ext>
            </a:extLst>
          </p:cNvPr>
          <p:cNvPicPr>
            <a:picLocks noChangeAspect="1"/>
          </p:cNvPicPr>
          <p:nvPr userDrawn="1"/>
        </p:nvPicPr>
        <p:blipFill>
          <a:blip r:embed="rId2"/>
          <a:stretch>
            <a:fillRect/>
          </a:stretch>
        </p:blipFill>
        <p:spPr>
          <a:xfrm>
            <a:off x="10272723" y="6463105"/>
            <a:ext cx="1566572" cy="180000"/>
          </a:xfrm>
          <a:prstGeom prst="rect">
            <a:avLst/>
          </a:prstGeom>
        </p:spPr>
      </p:pic>
      <p:pic>
        <p:nvPicPr>
          <p:cNvPr id="2" name="Graphic 1">
            <a:extLst>
              <a:ext uri="{FF2B5EF4-FFF2-40B4-BE49-F238E27FC236}">
                <a16:creationId xmlns:a16="http://schemas.microsoft.com/office/drawing/2014/main" id="{45B84FFA-C8E7-9546-AB04-CA6BA502EC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073327"/>
            <a:ext cx="4791872" cy="4791872"/>
          </a:xfrm>
          <a:prstGeom prst="rect">
            <a:avLst/>
          </a:prstGeom>
        </p:spPr>
      </p:pic>
    </p:spTree>
    <p:extLst>
      <p:ext uri="{BB962C8B-B14F-4D97-AF65-F5344CB8AC3E}">
        <p14:creationId xmlns:p14="http://schemas.microsoft.com/office/powerpoint/2010/main" val="1506853483"/>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Page-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690ABC-3A83-A6B6-1CD9-1E68FDDA98B9}"/>
              </a:ext>
            </a:extLst>
          </p:cNvPr>
          <p:cNvSpPr>
            <a:spLocks noGrp="1"/>
          </p:cNvSpPr>
          <p:nvPr>
            <p:ph type="ctrTitle" hasCustomPrompt="1"/>
          </p:nvPr>
        </p:nvSpPr>
        <p:spPr>
          <a:xfrm>
            <a:off x="4172755" y="1519707"/>
            <a:ext cx="6495245" cy="1421928"/>
          </a:xfrm>
          <a:prstGeom prst="rect">
            <a:avLst/>
          </a:prstGeom>
        </p:spPr>
        <p:txBody>
          <a:bodyPr anchor="t">
            <a:spAutoFit/>
          </a:bodyPr>
          <a:lstStyle>
            <a:lvl1pPr algn="l">
              <a:defRPr sz="4800">
                <a:solidFill>
                  <a:schemeClr val="accent1"/>
                </a:solidFill>
                <a:latin typeface="Euclid Circular A" panose="020B0504000000000000" pitchFamily="34" charset="0"/>
                <a:ea typeface="Euclid Circular A" panose="020B0504000000000000" pitchFamily="34" charset="0"/>
              </a:defRPr>
            </a:lvl1pPr>
          </a:lstStyle>
          <a:p>
            <a:r>
              <a:rPr lang="en-US"/>
              <a:t>Click to edit </a:t>
            </a:r>
            <a:br>
              <a:rPr lang="en-US"/>
            </a:br>
            <a:r>
              <a:rPr lang="en-US"/>
              <a:t>Master title style</a:t>
            </a:r>
          </a:p>
        </p:txBody>
      </p:sp>
      <p:sp>
        <p:nvSpPr>
          <p:cNvPr id="10" name="Subtitle 2">
            <a:extLst>
              <a:ext uri="{FF2B5EF4-FFF2-40B4-BE49-F238E27FC236}">
                <a16:creationId xmlns:a16="http://schemas.microsoft.com/office/drawing/2014/main" id="{853A2608-DA9D-BFC7-E543-B3F19978DBEA}"/>
              </a:ext>
            </a:extLst>
          </p:cNvPr>
          <p:cNvSpPr>
            <a:spLocks noGrp="1"/>
          </p:cNvSpPr>
          <p:nvPr>
            <p:ph type="subTitle" idx="1"/>
          </p:nvPr>
        </p:nvSpPr>
        <p:spPr>
          <a:xfrm>
            <a:off x="4172753" y="3905703"/>
            <a:ext cx="6495247" cy="400110"/>
          </a:xfrm>
          <a:prstGeom prst="rect">
            <a:avLst/>
          </a:prstGeom>
        </p:spPr>
        <p:txBody>
          <a:bodyPr>
            <a:spAutoFit/>
          </a:bodyPr>
          <a:lstStyle>
            <a:lvl1pPr marL="0" indent="0" algn="l">
              <a:buNone/>
              <a:defRPr sz="2000">
                <a:solidFill>
                  <a:schemeClr val="accent1"/>
                </a:solidFill>
                <a:latin typeface="Euclid Circular A Light" panose="020B0304000000000000" pitchFamily="34" charset="0"/>
                <a:ea typeface="Euclid Circular A Light" panose="020B0304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1" name="Text Placeholder 7">
            <a:extLst>
              <a:ext uri="{FF2B5EF4-FFF2-40B4-BE49-F238E27FC236}">
                <a16:creationId xmlns:a16="http://schemas.microsoft.com/office/drawing/2014/main" id="{FE51CECC-91DF-169E-2F9A-5F3940B34858}"/>
              </a:ext>
            </a:extLst>
          </p:cNvPr>
          <p:cNvSpPr>
            <a:spLocks noGrp="1"/>
          </p:cNvSpPr>
          <p:nvPr>
            <p:ph type="body" sz="quarter" idx="10" hasCustomPrompt="1"/>
          </p:nvPr>
        </p:nvSpPr>
        <p:spPr>
          <a:xfrm>
            <a:off x="5424206" y="5154686"/>
            <a:ext cx="5243007" cy="276999"/>
          </a:xfrm>
        </p:spPr>
        <p:txBody>
          <a:bodyPr wrap="square">
            <a:spAutoFit/>
          </a:bodyPr>
          <a:lstStyle>
            <a:lvl1pPr marL="1257300" indent="-1257300">
              <a:spcBef>
                <a:spcPts val="0"/>
              </a:spcBef>
              <a:spcAft>
                <a:spcPts val="300"/>
              </a:spcAft>
              <a:buNone/>
              <a:defRPr sz="1200">
                <a:solidFill>
                  <a:schemeClr val="accent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4" name="Text Placeholder 7">
            <a:extLst>
              <a:ext uri="{FF2B5EF4-FFF2-40B4-BE49-F238E27FC236}">
                <a16:creationId xmlns:a16="http://schemas.microsoft.com/office/drawing/2014/main" id="{FEDE55EB-3894-796F-24ED-E794C26A68F5}"/>
              </a:ext>
            </a:extLst>
          </p:cNvPr>
          <p:cNvSpPr>
            <a:spLocks noGrp="1"/>
          </p:cNvSpPr>
          <p:nvPr>
            <p:ph type="body" sz="quarter" idx="11" hasCustomPrompt="1"/>
          </p:nvPr>
        </p:nvSpPr>
        <p:spPr>
          <a:xfrm>
            <a:off x="5424206" y="5594683"/>
            <a:ext cx="2576711" cy="230832"/>
          </a:xfrm>
        </p:spPr>
        <p:txBody>
          <a:bodyPr wrap="square" bIns="0">
            <a:spAutoFit/>
          </a:bodyPr>
          <a:lstStyle>
            <a:lvl1pPr marL="0" indent="0">
              <a:spcBef>
                <a:spcPts val="0"/>
              </a:spcBef>
              <a:spcAft>
                <a:spcPts val="300"/>
              </a:spcAft>
              <a:buNone/>
              <a:defRPr sz="1200">
                <a:solidFill>
                  <a:schemeClr val="accent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5" name="Text Placeholder 7">
            <a:extLst>
              <a:ext uri="{FF2B5EF4-FFF2-40B4-BE49-F238E27FC236}">
                <a16:creationId xmlns:a16="http://schemas.microsoft.com/office/drawing/2014/main" id="{5BF14708-4456-191F-D027-46338FF2628D}"/>
              </a:ext>
            </a:extLst>
          </p:cNvPr>
          <p:cNvSpPr>
            <a:spLocks noGrp="1"/>
          </p:cNvSpPr>
          <p:nvPr>
            <p:ph type="body" sz="quarter" idx="12" hasCustomPrompt="1"/>
          </p:nvPr>
        </p:nvSpPr>
        <p:spPr>
          <a:xfrm>
            <a:off x="8090504" y="5594683"/>
            <a:ext cx="2576711" cy="230832"/>
          </a:xfrm>
        </p:spPr>
        <p:txBody>
          <a:bodyPr wrap="square" bIns="0">
            <a:spAutoFit/>
          </a:bodyPr>
          <a:lstStyle>
            <a:lvl1pPr marL="0" indent="0">
              <a:spcBef>
                <a:spcPts val="0"/>
              </a:spcBef>
              <a:spcAft>
                <a:spcPts val="300"/>
              </a:spcAft>
              <a:buNone/>
              <a:defRPr sz="1200">
                <a:solidFill>
                  <a:schemeClr val="accent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6" name="Text Placeholder 7">
            <a:extLst>
              <a:ext uri="{FF2B5EF4-FFF2-40B4-BE49-F238E27FC236}">
                <a16:creationId xmlns:a16="http://schemas.microsoft.com/office/drawing/2014/main" id="{A87A5CB0-CEE4-5D88-2EFD-46F67E53E373}"/>
              </a:ext>
            </a:extLst>
          </p:cNvPr>
          <p:cNvSpPr>
            <a:spLocks noGrp="1"/>
          </p:cNvSpPr>
          <p:nvPr>
            <p:ph type="body" sz="quarter" idx="13" hasCustomPrompt="1"/>
          </p:nvPr>
        </p:nvSpPr>
        <p:spPr>
          <a:xfrm>
            <a:off x="5424206" y="5833792"/>
            <a:ext cx="2576711" cy="276999"/>
          </a:xfrm>
        </p:spPr>
        <p:txBody>
          <a:bodyPr wrap="square" tIns="36000">
            <a:spAutoFit/>
          </a:bodyPr>
          <a:lstStyle>
            <a:lvl1pPr marL="0" indent="0">
              <a:spcBef>
                <a:spcPts val="0"/>
              </a:spcBef>
              <a:spcAft>
                <a:spcPts val="300"/>
              </a:spcAft>
              <a:buNone/>
              <a:defRPr sz="1200">
                <a:solidFill>
                  <a:schemeClr val="accent1"/>
                </a:solidFill>
                <a:latin typeface="Euclid Circular A Light" panose="020B0304000000000000" pitchFamily="34" charset="0"/>
                <a:ea typeface="Euclid Circular A Light" panose="020B0304000000000000" pitchFamily="34" charset="0"/>
              </a:defRPr>
            </a:lvl1pPr>
          </a:lstStyle>
          <a:p>
            <a:pPr lvl="0"/>
            <a:r>
              <a:rPr lang="en-US"/>
              <a:t>[Title]</a:t>
            </a:r>
          </a:p>
        </p:txBody>
      </p:sp>
      <p:sp>
        <p:nvSpPr>
          <p:cNvPr id="17" name="Text Placeholder 7">
            <a:extLst>
              <a:ext uri="{FF2B5EF4-FFF2-40B4-BE49-F238E27FC236}">
                <a16:creationId xmlns:a16="http://schemas.microsoft.com/office/drawing/2014/main" id="{9590338C-5680-CB6C-A6BC-D7CA0BB5154D}"/>
              </a:ext>
            </a:extLst>
          </p:cNvPr>
          <p:cNvSpPr>
            <a:spLocks noGrp="1"/>
          </p:cNvSpPr>
          <p:nvPr>
            <p:ph type="body" sz="quarter" idx="14" hasCustomPrompt="1"/>
          </p:nvPr>
        </p:nvSpPr>
        <p:spPr>
          <a:xfrm>
            <a:off x="8090504" y="5833792"/>
            <a:ext cx="2576711" cy="276999"/>
          </a:xfrm>
        </p:spPr>
        <p:txBody>
          <a:bodyPr wrap="square" tIns="36000">
            <a:spAutoFit/>
          </a:bodyPr>
          <a:lstStyle>
            <a:lvl1pPr marL="0" indent="0">
              <a:spcBef>
                <a:spcPts val="0"/>
              </a:spcBef>
              <a:spcAft>
                <a:spcPts val="300"/>
              </a:spcAft>
              <a:buNone/>
              <a:defRPr sz="1200">
                <a:solidFill>
                  <a:schemeClr val="accent1"/>
                </a:solidFill>
                <a:latin typeface="Euclid Circular A Light" panose="020B0304000000000000" pitchFamily="34" charset="0"/>
                <a:ea typeface="Euclid Circular A Light" panose="020B0304000000000000" pitchFamily="34" charset="0"/>
              </a:defRPr>
            </a:lvl1pPr>
          </a:lstStyle>
          <a:p>
            <a:pPr lvl="0"/>
            <a:r>
              <a:rPr lang="en-US"/>
              <a:t>[Title]</a:t>
            </a:r>
          </a:p>
        </p:txBody>
      </p:sp>
      <p:sp>
        <p:nvSpPr>
          <p:cNvPr id="19" name="Text Placeholder 7">
            <a:extLst>
              <a:ext uri="{FF2B5EF4-FFF2-40B4-BE49-F238E27FC236}">
                <a16:creationId xmlns:a16="http://schemas.microsoft.com/office/drawing/2014/main" id="{C73662B1-F470-E407-B8B0-ABD97875DD29}"/>
              </a:ext>
            </a:extLst>
          </p:cNvPr>
          <p:cNvSpPr>
            <a:spLocks noGrp="1"/>
          </p:cNvSpPr>
          <p:nvPr>
            <p:ph type="body" sz="quarter" idx="15" hasCustomPrompt="1"/>
          </p:nvPr>
        </p:nvSpPr>
        <p:spPr>
          <a:xfrm>
            <a:off x="5424206" y="4582025"/>
            <a:ext cx="5243007" cy="230832"/>
          </a:xfrm>
        </p:spPr>
        <p:txBody>
          <a:bodyPr wrap="square" bIns="0">
            <a:spAutoFit/>
          </a:bodyPr>
          <a:lstStyle>
            <a:lvl1pPr marL="0" indent="0">
              <a:spcBef>
                <a:spcPts val="0"/>
              </a:spcBef>
              <a:spcAft>
                <a:spcPts val="300"/>
              </a:spcAft>
              <a:buNone/>
              <a:defRPr sz="1200">
                <a:solidFill>
                  <a:schemeClr val="accent1"/>
                </a:solidFill>
                <a:latin typeface="Euclid Circular A Light" panose="020B0304000000000000" pitchFamily="34" charset="0"/>
                <a:ea typeface="Euclid Circular A Light" panose="020B0304000000000000" pitchFamily="34" charset="0"/>
              </a:defRPr>
            </a:lvl1pPr>
          </a:lstStyle>
          <a:p>
            <a:pPr lvl="0"/>
            <a:r>
              <a:rPr lang="en-US"/>
              <a:t>[Name]</a:t>
            </a:r>
          </a:p>
        </p:txBody>
      </p:sp>
      <p:grpSp>
        <p:nvGrpSpPr>
          <p:cNvPr id="2" name="Group 1">
            <a:extLst>
              <a:ext uri="{FF2B5EF4-FFF2-40B4-BE49-F238E27FC236}">
                <a16:creationId xmlns:a16="http://schemas.microsoft.com/office/drawing/2014/main" id="{1A743747-43E3-D902-52C2-7776C52DFE09}"/>
              </a:ext>
            </a:extLst>
          </p:cNvPr>
          <p:cNvGrpSpPr/>
          <p:nvPr userDrawn="1"/>
        </p:nvGrpSpPr>
        <p:grpSpPr>
          <a:xfrm>
            <a:off x="9953625" y="6410325"/>
            <a:ext cx="1928813" cy="245269"/>
            <a:chOff x="9953625" y="6410325"/>
            <a:chExt cx="1928813" cy="245269"/>
          </a:xfrm>
        </p:grpSpPr>
        <p:sp>
          <p:nvSpPr>
            <p:cNvPr id="3" name="Rectangle 2">
              <a:extLst>
                <a:ext uri="{FF2B5EF4-FFF2-40B4-BE49-F238E27FC236}">
                  <a16:creationId xmlns:a16="http://schemas.microsoft.com/office/drawing/2014/main" id="{E4095F33-CFA7-9078-6072-99F806D0A607}"/>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40831727-AFD8-40A3-749B-6D2657E6E374}"/>
                </a:ext>
              </a:extLst>
            </p:cNvPr>
            <p:cNvPicPr>
              <a:picLocks noChangeAspect="1"/>
            </p:cNvPicPr>
            <p:nvPr userDrawn="1"/>
          </p:nvPicPr>
          <p:blipFill>
            <a:blip r:embed="rId2"/>
            <a:stretch>
              <a:fillRect/>
            </a:stretch>
          </p:blipFill>
          <p:spPr>
            <a:xfrm>
              <a:off x="10274400" y="6462000"/>
              <a:ext cx="1566572" cy="180000"/>
            </a:xfrm>
            <a:prstGeom prst="rect">
              <a:avLst/>
            </a:prstGeom>
          </p:spPr>
        </p:pic>
      </p:grpSp>
      <p:pic>
        <p:nvPicPr>
          <p:cNvPr id="7" name="Graphic 6">
            <a:extLst>
              <a:ext uri="{FF2B5EF4-FFF2-40B4-BE49-F238E27FC236}">
                <a16:creationId xmlns:a16="http://schemas.microsoft.com/office/drawing/2014/main" id="{852DDC15-B6F5-0A25-A345-0745A270BE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085689"/>
            <a:ext cx="4791873" cy="4791873"/>
          </a:xfrm>
          <a:prstGeom prst="rect">
            <a:avLst/>
          </a:prstGeom>
        </p:spPr>
      </p:pic>
    </p:spTree>
    <p:extLst>
      <p:ext uri="{BB962C8B-B14F-4D97-AF65-F5344CB8AC3E}">
        <p14:creationId xmlns:p14="http://schemas.microsoft.com/office/powerpoint/2010/main" val="60307241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Page-3">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7B51FCB0-3695-2689-3A6A-54C1EAD82078}"/>
              </a:ext>
            </a:extLst>
          </p:cNvPr>
          <p:cNvSpPr>
            <a:spLocks noGrp="1"/>
          </p:cNvSpPr>
          <p:nvPr>
            <p:ph type="pic" sz="quarter" idx="10"/>
          </p:nvPr>
        </p:nvSpPr>
        <p:spPr>
          <a:xfrm>
            <a:off x="-1" y="0"/>
            <a:ext cx="5628287" cy="6448762"/>
          </a:xfrm>
        </p:spPr>
        <p:txBody>
          <a:bodyPr/>
          <a:lstStyle>
            <a:lvl1pPr marL="0" indent="0">
              <a:buNone/>
              <a:defRPr/>
            </a:lvl1pPr>
          </a:lstStyle>
          <a:p>
            <a:r>
              <a:rPr lang="en-US"/>
              <a:t>Click icon to add picture</a:t>
            </a:r>
            <a:endParaRPr lang="en-GB"/>
          </a:p>
        </p:txBody>
      </p:sp>
      <p:sp>
        <p:nvSpPr>
          <p:cNvPr id="4" name="Graphic 12">
            <a:extLst>
              <a:ext uri="{FF2B5EF4-FFF2-40B4-BE49-F238E27FC236}">
                <a16:creationId xmlns:a16="http://schemas.microsoft.com/office/drawing/2014/main" id="{AFF77148-1898-3DAA-8457-547C95B046C2}"/>
              </a:ext>
            </a:extLst>
          </p:cNvPr>
          <p:cNvSpPr/>
          <p:nvPr userDrawn="1"/>
        </p:nvSpPr>
        <p:spPr>
          <a:xfrm>
            <a:off x="-3764" y="0"/>
            <a:ext cx="12240000" cy="6858000"/>
          </a:xfrm>
          <a:custGeom>
            <a:avLst/>
            <a:gdLst>
              <a:gd name="connsiteX0" fmla="*/ 3754998 w 10011144"/>
              <a:gd name="connsiteY0" fmla="*/ 5282707 h 6865165"/>
              <a:gd name="connsiteX1" fmla="*/ 3134448 w 10011144"/>
              <a:gd name="connsiteY1" fmla="*/ 5894127 h 6865165"/>
              <a:gd name="connsiteX2" fmla="*/ 928240 w 10011144"/>
              <a:gd name="connsiteY2" fmla="*/ 6225085 h 6865165"/>
              <a:gd name="connsiteX3" fmla="*/ 0 w 10011144"/>
              <a:gd name="connsiteY3" fmla="*/ 6371458 h 6865165"/>
              <a:gd name="connsiteX4" fmla="*/ 0 w 10011144"/>
              <a:gd name="connsiteY4" fmla="*/ 6865166 h 6865165"/>
              <a:gd name="connsiteX5" fmla="*/ 10011145 w 10011144"/>
              <a:gd name="connsiteY5" fmla="*/ 6865166 h 6865165"/>
              <a:gd name="connsiteX6" fmla="*/ 10011145 w 10011144"/>
              <a:gd name="connsiteY6" fmla="*/ 0 h 6865165"/>
              <a:gd name="connsiteX7" fmla="*/ 4594342 w 10011144"/>
              <a:gd name="connsiteY7" fmla="*/ 0 h 6865165"/>
              <a:gd name="connsiteX8" fmla="*/ 3754998 w 10011144"/>
              <a:gd name="connsiteY8" fmla="*/ 5282707 h 686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1144" h="6865165">
                <a:moveTo>
                  <a:pt x="3754998" y="5282707"/>
                </a:moveTo>
                <a:cubicBezTo>
                  <a:pt x="3704692" y="5598994"/>
                  <a:pt x="3453509" y="5846360"/>
                  <a:pt x="3134448" y="5894127"/>
                </a:cubicBezTo>
                <a:lnTo>
                  <a:pt x="928240" y="6225085"/>
                </a:lnTo>
                <a:lnTo>
                  <a:pt x="0" y="6371458"/>
                </a:lnTo>
                <a:lnTo>
                  <a:pt x="0" y="6865166"/>
                </a:lnTo>
                <a:lnTo>
                  <a:pt x="10011145" y="6865166"/>
                </a:lnTo>
                <a:lnTo>
                  <a:pt x="10011145" y="0"/>
                </a:lnTo>
                <a:lnTo>
                  <a:pt x="4594342" y="0"/>
                </a:lnTo>
                <a:lnTo>
                  <a:pt x="3754998" y="5282707"/>
                </a:lnTo>
                <a:close/>
              </a:path>
            </a:pathLst>
          </a:custGeom>
          <a:gradFill>
            <a:gsLst>
              <a:gs pos="23000">
                <a:srgbClr val="041640"/>
              </a:gs>
              <a:gs pos="37000">
                <a:srgbClr val="021763"/>
              </a:gs>
              <a:gs pos="66000">
                <a:srgbClr val="001AAA"/>
              </a:gs>
              <a:gs pos="80000">
                <a:srgbClr val="001CC6"/>
              </a:gs>
            </a:gsLst>
            <a:lin ang="18900000" scaled="1"/>
          </a:gradFill>
          <a:ln w="34434"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B79BB434-0331-B92F-E5BC-ADCC18DB3F9D}"/>
              </a:ext>
            </a:extLst>
          </p:cNvPr>
          <p:cNvSpPr>
            <a:spLocks noGrp="1"/>
          </p:cNvSpPr>
          <p:nvPr>
            <p:ph type="ctrTitle"/>
          </p:nvPr>
        </p:nvSpPr>
        <p:spPr>
          <a:xfrm>
            <a:off x="5799808" y="1519708"/>
            <a:ext cx="5556951" cy="1421928"/>
          </a:xfrm>
          <a:prstGeom prst="rect">
            <a:avLst/>
          </a:prstGeom>
        </p:spPr>
        <p:txBody>
          <a:bodyPr wrap="square" anchor="t">
            <a:spAutoFit/>
          </a:bodyPr>
          <a:lstStyle>
            <a:lvl1pPr algn="l">
              <a:defRPr sz="4800">
                <a:solidFill>
                  <a:schemeClr val="bg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F82A4BFE-E791-EB79-6B46-102ABAC897B5}"/>
              </a:ext>
            </a:extLst>
          </p:cNvPr>
          <p:cNvSpPr>
            <a:spLocks noGrp="1"/>
          </p:cNvSpPr>
          <p:nvPr>
            <p:ph type="subTitle" idx="1"/>
          </p:nvPr>
        </p:nvSpPr>
        <p:spPr>
          <a:xfrm>
            <a:off x="5799809" y="3905703"/>
            <a:ext cx="5556947" cy="400110"/>
          </a:xfrm>
          <a:prstGeom prst="rect">
            <a:avLst/>
          </a:prstGeom>
        </p:spPr>
        <p:txBody>
          <a:bodyPr wrap="square">
            <a:spAutoFit/>
          </a:bodyPr>
          <a:lstStyle>
            <a:lvl1pPr marL="0" indent="0" algn="l">
              <a:buNone/>
              <a:defRPr sz="2000">
                <a:solidFill>
                  <a:schemeClr val="bg1"/>
                </a:solidFill>
                <a:latin typeface="Euclid Circular A Medium" panose="020B0604000000000000" pitchFamily="34" charset="0"/>
                <a:ea typeface="Euclid Circular A Medium" panose="020B0604000000000000"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1" name="Text Placeholder 7">
            <a:extLst>
              <a:ext uri="{FF2B5EF4-FFF2-40B4-BE49-F238E27FC236}">
                <a16:creationId xmlns:a16="http://schemas.microsoft.com/office/drawing/2014/main" id="{44A7B3AD-8032-8F37-32B1-3C8607E2BD63}"/>
              </a:ext>
            </a:extLst>
          </p:cNvPr>
          <p:cNvSpPr>
            <a:spLocks noGrp="1"/>
          </p:cNvSpPr>
          <p:nvPr>
            <p:ph type="body" sz="quarter" idx="11" hasCustomPrompt="1"/>
          </p:nvPr>
        </p:nvSpPr>
        <p:spPr>
          <a:xfrm>
            <a:off x="7051262" y="5154686"/>
            <a:ext cx="4273437" cy="276999"/>
          </a:xfrm>
        </p:spPr>
        <p:txBody>
          <a:bodyPr wrap="square">
            <a:spAutoFit/>
          </a:bodyPr>
          <a:lstStyle>
            <a:lvl1pPr marL="1257300" indent="-125730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19" name="Text Placeholder 7">
            <a:extLst>
              <a:ext uri="{FF2B5EF4-FFF2-40B4-BE49-F238E27FC236}">
                <a16:creationId xmlns:a16="http://schemas.microsoft.com/office/drawing/2014/main" id="{32D72103-3D64-A967-BCDA-13939A6C6508}"/>
              </a:ext>
            </a:extLst>
          </p:cNvPr>
          <p:cNvSpPr>
            <a:spLocks noGrp="1"/>
          </p:cNvSpPr>
          <p:nvPr>
            <p:ph type="body" sz="quarter" idx="12" hasCustomPrompt="1"/>
          </p:nvPr>
        </p:nvSpPr>
        <p:spPr>
          <a:xfrm>
            <a:off x="7051262" y="5594683"/>
            <a:ext cx="2088000" cy="230832"/>
          </a:xfrm>
        </p:spPr>
        <p:txBody>
          <a:bodyPr wrap="square" bIns="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20" name="Text Placeholder 7">
            <a:extLst>
              <a:ext uri="{FF2B5EF4-FFF2-40B4-BE49-F238E27FC236}">
                <a16:creationId xmlns:a16="http://schemas.microsoft.com/office/drawing/2014/main" id="{16BB5EFA-5C42-5164-50F5-78023C69FA61}"/>
              </a:ext>
            </a:extLst>
          </p:cNvPr>
          <p:cNvSpPr>
            <a:spLocks noGrp="1"/>
          </p:cNvSpPr>
          <p:nvPr>
            <p:ph type="body" sz="quarter" idx="13" hasCustomPrompt="1"/>
          </p:nvPr>
        </p:nvSpPr>
        <p:spPr>
          <a:xfrm>
            <a:off x="9258391" y="5594683"/>
            <a:ext cx="2088000" cy="230832"/>
          </a:xfrm>
        </p:spPr>
        <p:txBody>
          <a:bodyPr wrap="square" bIns="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sp>
        <p:nvSpPr>
          <p:cNvPr id="21" name="Text Placeholder 7">
            <a:extLst>
              <a:ext uri="{FF2B5EF4-FFF2-40B4-BE49-F238E27FC236}">
                <a16:creationId xmlns:a16="http://schemas.microsoft.com/office/drawing/2014/main" id="{9D87B0E5-5655-F5D6-DBDF-E02621BF2984}"/>
              </a:ext>
            </a:extLst>
          </p:cNvPr>
          <p:cNvSpPr>
            <a:spLocks noGrp="1"/>
          </p:cNvSpPr>
          <p:nvPr>
            <p:ph type="body" sz="quarter" idx="14" hasCustomPrompt="1"/>
          </p:nvPr>
        </p:nvSpPr>
        <p:spPr>
          <a:xfrm>
            <a:off x="7051262" y="5833792"/>
            <a:ext cx="2088000" cy="276999"/>
          </a:xfrm>
        </p:spPr>
        <p:txBody>
          <a:bodyPr wrap="square" tIns="3600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[Title]</a:t>
            </a:r>
          </a:p>
        </p:txBody>
      </p:sp>
      <p:sp>
        <p:nvSpPr>
          <p:cNvPr id="22" name="Text Placeholder 7">
            <a:extLst>
              <a:ext uri="{FF2B5EF4-FFF2-40B4-BE49-F238E27FC236}">
                <a16:creationId xmlns:a16="http://schemas.microsoft.com/office/drawing/2014/main" id="{C7CEA610-A906-A4BD-FEA6-979809FE0D7E}"/>
              </a:ext>
            </a:extLst>
          </p:cNvPr>
          <p:cNvSpPr>
            <a:spLocks noGrp="1"/>
          </p:cNvSpPr>
          <p:nvPr>
            <p:ph type="body" sz="quarter" idx="15" hasCustomPrompt="1"/>
          </p:nvPr>
        </p:nvSpPr>
        <p:spPr>
          <a:xfrm>
            <a:off x="9258391" y="5833792"/>
            <a:ext cx="2088000" cy="276999"/>
          </a:xfrm>
        </p:spPr>
        <p:txBody>
          <a:bodyPr wrap="square" tIns="3600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[Title]</a:t>
            </a:r>
          </a:p>
        </p:txBody>
      </p:sp>
      <p:sp>
        <p:nvSpPr>
          <p:cNvPr id="24" name="Text Placeholder 7">
            <a:extLst>
              <a:ext uri="{FF2B5EF4-FFF2-40B4-BE49-F238E27FC236}">
                <a16:creationId xmlns:a16="http://schemas.microsoft.com/office/drawing/2014/main" id="{E45B9D76-152C-A334-731E-776DD2F4E6FF}"/>
              </a:ext>
            </a:extLst>
          </p:cNvPr>
          <p:cNvSpPr>
            <a:spLocks noGrp="1"/>
          </p:cNvSpPr>
          <p:nvPr>
            <p:ph type="body" sz="quarter" idx="16" hasCustomPrompt="1"/>
          </p:nvPr>
        </p:nvSpPr>
        <p:spPr>
          <a:xfrm>
            <a:off x="7051262" y="4582025"/>
            <a:ext cx="4273200" cy="230832"/>
          </a:xfrm>
        </p:spPr>
        <p:txBody>
          <a:bodyPr wrap="square" bIns="0">
            <a:spAutoFit/>
          </a:bodyPr>
          <a:lstStyle>
            <a:lvl1pPr marL="0" indent="0">
              <a:spcBef>
                <a:spcPts val="0"/>
              </a:spcBef>
              <a:spcAft>
                <a:spcPts val="300"/>
              </a:spcAft>
              <a:buNone/>
              <a:defRPr sz="1200">
                <a:solidFill>
                  <a:schemeClr val="bg1"/>
                </a:solidFill>
                <a:latin typeface="Euclid Circular A Light" panose="020B0304000000000000" pitchFamily="34" charset="0"/>
                <a:ea typeface="Euclid Circular A Light" panose="020B0304000000000000" pitchFamily="34" charset="0"/>
              </a:defRPr>
            </a:lvl1pPr>
          </a:lstStyle>
          <a:p>
            <a:pPr lvl="0"/>
            <a:r>
              <a:rPr lang="en-US"/>
              <a:t>[Name]</a:t>
            </a:r>
          </a:p>
        </p:txBody>
      </p:sp>
      <p:pic>
        <p:nvPicPr>
          <p:cNvPr id="2" name="Picture 1">
            <a:extLst>
              <a:ext uri="{FF2B5EF4-FFF2-40B4-BE49-F238E27FC236}">
                <a16:creationId xmlns:a16="http://schemas.microsoft.com/office/drawing/2014/main" id="{936EFC55-A085-B022-1659-973C4A58B60F}"/>
              </a:ext>
            </a:extLst>
          </p:cNvPr>
          <p:cNvPicPr>
            <a:picLocks noChangeAspect="1"/>
          </p:cNvPicPr>
          <p:nvPr userDrawn="1"/>
        </p:nvPicPr>
        <p:blipFill>
          <a:blip r:embed="rId2"/>
          <a:stretch>
            <a:fillRect/>
          </a:stretch>
        </p:blipFill>
        <p:spPr>
          <a:xfrm>
            <a:off x="9991333" y="6448762"/>
            <a:ext cx="1847563" cy="212400"/>
          </a:xfrm>
          <a:prstGeom prst="rect">
            <a:avLst/>
          </a:prstGeom>
        </p:spPr>
      </p:pic>
    </p:spTree>
    <p:extLst>
      <p:ext uri="{BB962C8B-B14F-4D97-AF65-F5344CB8AC3E}">
        <p14:creationId xmlns:p14="http://schemas.microsoft.com/office/powerpoint/2010/main" val="787214345"/>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CFCF7B-8F15-66A2-1C0A-6A1F0CB6B6D3}"/>
              </a:ext>
            </a:extLst>
          </p:cNvPr>
          <p:cNvSpPr/>
          <p:nvPr/>
        </p:nvSpPr>
        <p:spPr>
          <a:xfrm>
            <a:off x="0" y="0"/>
            <a:ext cx="12192000" cy="6858000"/>
          </a:xfrm>
          <a:prstGeom prst="rect">
            <a:avLst/>
          </a:prstGeom>
          <a:gradFill flip="none" rotWithShape="1">
            <a:gsLst>
              <a:gs pos="0">
                <a:schemeClr val="tx2"/>
              </a:gs>
              <a:gs pos="100000">
                <a:schemeClr val="accent1">
                  <a:lumMod val="100000"/>
                </a:scheme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3568700" y="2777067"/>
            <a:ext cx="7310966" cy="1441837"/>
          </a:xfrm>
          <a:prstGeom prst="rect">
            <a:avLst/>
          </a:prstGeom>
        </p:spPr>
        <p:txBody>
          <a:bodyPr anchor="ctr" anchorCtr="0">
            <a:noAutofit/>
          </a:bodyPr>
          <a:lstStyle>
            <a:lvl1pPr algn="ctr">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pic>
        <p:nvPicPr>
          <p:cNvPr id="3" name="Picture 2">
            <a:extLst>
              <a:ext uri="{FF2B5EF4-FFF2-40B4-BE49-F238E27FC236}">
                <a16:creationId xmlns:a16="http://schemas.microsoft.com/office/drawing/2014/main" id="{E0C0DC70-3903-60CF-C871-926063C0C723}"/>
              </a:ext>
            </a:extLst>
          </p:cNvPr>
          <p:cNvPicPr>
            <a:picLocks noChangeAspect="1"/>
          </p:cNvPicPr>
          <p:nvPr userDrawn="1"/>
        </p:nvPicPr>
        <p:blipFill>
          <a:blip r:embed="rId2"/>
          <a:stretch>
            <a:fillRect/>
          </a:stretch>
        </p:blipFill>
        <p:spPr>
          <a:xfrm>
            <a:off x="10272723" y="6463105"/>
            <a:ext cx="1566572" cy="180000"/>
          </a:xfrm>
          <a:prstGeom prst="rect">
            <a:avLst/>
          </a:prstGeom>
        </p:spPr>
      </p:pic>
      <p:pic>
        <p:nvPicPr>
          <p:cNvPr id="5" name="Graphic 4">
            <a:extLst>
              <a:ext uri="{FF2B5EF4-FFF2-40B4-BE49-F238E27FC236}">
                <a16:creationId xmlns:a16="http://schemas.microsoft.com/office/drawing/2014/main" id="{BDD86D01-0211-700B-D74B-E4E9F006973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680107"/>
            <a:ext cx="4177893" cy="4177893"/>
          </a:xfrm>
          <a:prstGeom prst="rect">
            <a:avLst/>
          </a:prstGeom>
        </p:spPr>
      </p:pic>
    </p:spTree>
    <p:extLst>
      <p:ext uri="{BB962C8B-B14F-4D97-AF65-F5344CB8AC3E}">
        <p14:creationId xmlns:p14="http://schemas.microsoft.com/office/powerpoint/2010/main" val="146547523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68700" y="2777067"/>
            <a:ext cx="7310966" cy="1441837"/>
          </a:xfrm>
          <a:prstGeom prst="rect">
            <a:avLst/>
          </a:prstGeom>
        </p:spPr>
        <p:txBody>
          <a:bodyPr anchor="ctr" anchorCtr="0">
            <a:noAutofit/>
          </a:bodyPr>
          <a:lstStyle>
            <a:lvl1pPr algn="ctr">
              <a:defRPr sz="3600">
                <a:solidFill>
                  <a:schemeClr val="accent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grpSp>
        <p:nvGrpSpPr>
          <p:cNvPr id="3" name="Group 2">
            <a:extLst>
              <a:ext uri="{FF2B5EF4-FFF2-40B4-BE49-F238E27FC236}">
                <a16:creationId xmlns:a16="http://schemas.microsoft.com/office/drawing/2014/main" id="{742463AA-348C-B491-7749-0CE1892446BA}"/>
              </a:ext>
            </a:extLst>
          </p:cNvPr>
          <p:cNvGrpSpPr/>
          <p:nvPr userDrawn="1"/>
        </p:nvGrpSpPr>
        <p:grpSpPr>
          <a:xfrm>
            <a:off x="9953625" y="6410325"/>
            <a:ext cx="1928813" cy="245269"/>
            <a:chOff x="9953625" y="6410325"/>
            <a:chExt cx="1928813" cy="245269"/>
          </a:xfrm>
        </p:grpSpPr>
        <p:sp>
          <p:nvSpPr>
            <p:cNvPr id="5" name="Rectangle 4">
              <a:extLst>
                <a:ext uri="{FF2B5EF4-FFF2-40B4-BE49-F238E27FC236}">
                  <a16:creationId xmlns:a16="http://schemas.microsoft.com/office/drawing/2014/main" id="{3714FC41-7246-5172-7497-F3E08E5EF545}"/>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1752AD47-D3A7-3F28-93A0-5ADC1A214814}"/>
                </a:ext>
              </a:extLst>
            </p:cNvPr>
            <p:cNvPicPr>
              <a:picLocks noChangeAspect="1"/>
            </p:cNvPicPr>
            <p:nvPr userDrawn="1"/>
          </p:nvPicPr>
          <p:blipFill>
            <a:blip r:embed="rId2"/>
            <a:stretch>
              <a:fillRect/>
            </a:stretch>
          </p:blipFill>
          <p:spPr>
            <a:xfrm>
              <a:off x="10274400" y="6462000"/>
              <a:ext cx="1566572" cy="180000"/>
            </a:xfrm>
            <a:prstGeom prst="rect">
              <a:avLst/>
            </a:prstGeom>
          </p:spPr>
        </p:pic>
      </p:grpSp>
      <p:pic>
        <p:nvPicPr>
          <p:cNvPr id="7" name="Graphic 6">
            <a:extLst>
              <a:ext uri="{FF2B5EF4-FFF2-40B4-BE49-F238E27FC236}">
                <a16:creationId xmlns:a16="http://schemas.microsoft.com/office/drawing/2014/main" id="{410C9A2F-B5F1-1528-FCBD-15FA95B568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755124"/>
            <a:ext cx="4100495" cy="4100495"/>
          </a:xfrm>
          <a:prstGeom prst="rect">
            <a:avLst/>
          </a:prstGeom>
        </p:spPr>
      </p:pic>
    </p:spTree>
    <p:extLst>
      <p:ext uri="{BB962C8B-B14F-4D97-AF65-F5344CB8AC3E}">
        <p14:creationId xmlns:p14="http://schemas.microsoft.com/office/powerpoint/2010/main" val="427783622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CFCF7B-8F15-66A2-1C0A-6A1F0CB6B6D3}"/>
              </a:ext>
            </a:extLst>
          </p:cNvPr>
          <p:cNvSpPr/>
          <p:nvPr/>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6" name="Title 1">
            <a:extLst>
              <a:ext uri="{FF2B5EF4-FFF2-40B4-BE49-F238E27FC236}">
                <a16:creationId xmlns:a16="http://schemas.microsoft.com/office/drawing/2014/main" id="{6E563CC0-2C65-BEE3-B7BE-55BAF15E4B16}"/>
              </a:ext>
            </a:extLst>
          </p:cNvPr>
          <p:cNvSpPr>
            <a:spLocks noGrp="1"/>
          </p:cNvSpPr>
          <p:nvPr>
            <p:ph type="ctrTitle" hasCustomPrompt="1"/>
          </p:nvPr>
        </p:nvSpPr>
        <p:spPr>
          <a:xfrm>
            <a:off x="3568700" y="2777067"/>
            <a:ext cx="7310966" cy="1441837"/>
          </a:xfrm>
          <a:prstGeom prst="rect">
            <a:avLst/>
          </a:prstGeom>
        </p:spPr>
        <p:txBody>
          <a:bodyPr anchor="ctr" anchorCtr="0">
            <a:noAutofit/>
          </a:bodyPr>
          <a:lstStyle>
            <a:lvl1pPr algn="ctr">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pic>
        <p:nvPicPr>
          <p:cNvPr id="4" name="Picture 3">
            <a:extLst>
              <a:ext uri="{FF2B5EF4-FFF2-40B4-BE49-F238E27FC236}">
                <a16:creationId xmlns:a16="http://schemas.microsoft.com/office/drawing/2014/main" id="{62EDD4C3-1326-31FB-8207-D420DFB04414}"/>
              </a:ext>
            </a:extLst>
          </p:cNvPr>
          <p:cNvPicPr>
            <a:picLocks noChangeAspect="1"/>
          </p:cNvPicPr>
          <p:nvPr userDrawn="1"/>
        </p:nvPicPr>
        <p:blipFill>
          <a:blip r:embed="rId2"/>
          <a:stretch>
            <a:fillRect/>
          </a:stretch>
        </p:blipFill>
        <p:spPr>
          <a:xfrm>
            <a:off x="10272723" y="6463105"/>
            <a:ext cx="1566572" cy="180000"/>
          </a:xfrm>
          <a:prstGeom prst="rect">
            <a:avLst/>
          </a:prstGeom>
        </p:spPr>
      </p:pic>
      <p:pic>
        <p:nvPicPr>
          <p:cNvPr id="3" name="Graphic 2">
            <a:extLst>
              <a:ext uri="{FF2B5EF4-FFF2-40B4-BE49-F238E27FC236}">
                <a16:creationId xmlns:a16="http://schemas.microsoft.com/office/drawing/2014/main" id="{BB30E085-C57B-5E78-BBAA-9600022A991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680107"/>
            <a:ext cx="4177893" cy="4177893"/>
          </a:xfrm>
          <a:prstGeom prst="rect">
            <a:avLst/>
          </a:prstGeom>
        </p:spPr>
      </p:pic>
    </p:spTree>
    <p:extLst>
      <p:ext uri="{BB962C8B-B14F-4D97-AF65-F5344CB8AC3E}">
        <p14:creationId xmlns:p14="http://schemas.microsoft.com/office/powerpoint/2010/main" val="86939708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CFCF7B-8F15-66A2-1C0A-6A1F0CB6B6D3}"/>
              </a:ext>
            </a:extLst>
          </p:cNvPr>
          <p:cNvSpPr/>
          <p:nvPr/>
        </p:nvSpPr>
        <p:spPr>
          <a:xfrm>
            <a:off x="0" y="0"/>
            <a:ext cx="12192000" cy="6858000"/>
          </a:xfrm>
          <a:prstGeom prst="rect">
            <a:avLst/>
          </a:prstGeom>
          <a:solidFill>
            <a:srgbClr val="809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6" name="Title 1">
            <a:extLst>
              <a:ext uri="{FF2B5EF4-FFF2-40B4-BE49-F238E27FC236}">
                <a16:creationId xmlns:a16="http://schemas.microsoft.com/office/drawing/2014/main" id="{6E563CC0-2C65-BEE3-B7BE-55BAF15E4B16}"/>
              </a:ext>
            </a:extLst>
          </p:cNvPr>
          <p:cNvSpPr>
            <a:spLocks noGrp="1"/>
          </p:cNvSpPr>
          <p:nvPr>
            <p:ph type="ctrTitle" hasCustomPrompt="1"/>
          </p:nvPr>
        </p:nvSpPr>
        <p:spPr>
          <a:xfrm>
            <a:off x="3568700" y="2777067"/>
            <a:ext cx="7310966" cy="1441837"/>
          </a:xfrm>
          <a:prstGeom prst="rect">
            <a:avLst/>
          </a:prstGeom>
        </p:spPr>
        <p:txBody>
          <a:bodyPr anchor="ctr" anchorCtr="0">
            <a:noAutofit/>
          </a:bodyPr>
          <a:lstStyle>
            <a:lvl1pPr algn="ctr">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pic>
        <p:nvPicPr>
          <p:cNvPr id="4" name="Picture 3">
            <a:extLst>
              <a:ext uri="{FF2B5EF4-FFF2-40B4-BE49-F238E27FC236}">
                <a16:creationId xmlns:a16="http://schemas.microsoft.com/office/drawing/2014/main" id="{C663D85C-DEE7-AFD7-0453-77FEABCED087}"/>
              </a:ext>
            </a:extLst>
          </p:cNvPr>
          <p:cNvPicPr>
            <a:picLocks noChangeAspect="1"/>
          </p:cNvPicPr>
          <p:nvPr userDrawn="1"/>
        </p:nvPicPr>
        <p:blipFill>
          <a:blip r:embed="rId2"/>
          <a:stretch>
            <a:fillRect/>
          </a:stretch>
        </p:blipFill>
        <p:spPr>
          <a:xfrm>
            <a:off x="10272723" y="6463105"/>
            <a:ext cx="1566572" cy="180000"/>
          </a:xfrm>
          <a:prstGeom prst="rect">
            <a:avLst/>
          </a:prstGeom>
        </p:spPr>
      </p:pic>
      <p:pic>
        <p:nvPicPr>
          <p:cNvPr id="3" name="Graphic 2">
            <a:extLst>
              <a:ext uri="{FF2B5EF4-FFF2-40B4-BE49-F238E27FC236}">
                <a16:creationId xmlns:a16="http://schemas.microsoft.com/office/drawing/2014/main" id="{248C6ADC-9AC3-A2DA-A77D-6B3C01BF59C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757505"/>
            <a:ext cx="4100495" cy="4100495"/>
          </a:xfrm>
          <a:prstGeom prst="rect">
            <a:avLst/>
          </a:prstGeom>
        </p:spPr>
      </p:pic>
    </p:spTree>
    <p:extLst>
      <p:ext uri="{BB962C8B-B14F-4D97-AF65-F5344CB8AC3E}">
        <p14:creationId xmlns:p14="http://schemas.microsoft.com/office/powerpoint/2010/main" val="2024332290"/>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CFCF7B-8F15-66A2-1C0A-6A1F0CB6B6D3}"/>
              </a:ext>
            </a:extLst>
          </p:cNvPr>
          <p:cNvSpPr/>
          <p:nvPr/>
        </p:nvSpPr>
        <p:spPr>
          <a:xfrm>
            <a:off x="0" y="0"/>
            <a:ext cx="12192000" cy="6858000"/>
          </a:xfrm>
          <a:prstGeom prst="rect">
            <a:avLst/>
          </a:prstGeom>
          <a:solidFill>
            <a:srgbClr val="BAE5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6" name="Title 1">
            <a:extLst>
              <a:ext uri="{FF2B5EF4-FFF2-40B4-BE49-F238E27FC236}">
                <a16:creationId xmlns:a16="http://schemas.microsoft.com/office/drawing/2014/main" id="{6E563CC0-2C65-BEE3-B7BE-55BAF15E4B16}"/>
              </a:ext>
            </a:extLst>
          </p:cNvPr>
          <p:cNvSpPr>
            <a:spLocks noGrp="1"/>
          </p:cNvSpPr>
          <p:nvPr>
            <p:ph type="ctrTitle" hasCustomPrompt="1"/>
          </p:nvPr>
        </p:nvSpPr>
        <p:spPr>
          <a:xfrm>
            <a:off x="3568700" y="2777067"/>
            <a:ext cx="7310966" cy="1441837"/>
          </a:xfrm>
          <a:prstGeom prst="rect">
            <a:avLst/>
          </a:prstGeom>
        </p:spPr>
        <p:txBody>
          <a:bodyPr anchor="ctr" anchorCtr="0">
            <a:noAutofit/>
          </a:bodyPr>
          <a:lstStyle>
            <a:lvl1pPr algn="ctr">
              <a:defRPr sz="3600">
                <a:solidFill>
                  <a:schemeClr val="tx2"/>
                </a:solidFill>
                <a:latin typeface="Euclid Circular A" panose="020B0504000000000000" pitchFamily="34" charset="0"/>
                <a:ea typeface="Euclid Circular A" panose="020B0504000000000000" pitchFamily="34" charset="0"/>
              </a:defRPr>
            </a:lvl1pPr>
          </a:lstStyle>
          <a:p>
            <a:r>
              <a:rPr lang="en-US"/>
              <a:t>Click to edit Divider title style</a:t>
            </a:r>
          </a:p>
        </p:txBody>
      </p:sp>
      <p:pic>
        <p:nvPicPr>
          <p:cNvPr id="4" name="Picture 3">
            <a:extLst>
              <a:ext uri="{FF2B5EF4-FFF2-40B4-BE49-F238E27FC236}">
                <a16:creationId xmlns:a16="http://schemas.microsoft.com/office/drawing/2014/main" id="{C663D85C-DEE7-AFD7-0453-77FEABCED087}"/>
              </a:ext>
            </a:extLst>
          </p:cNvPr>
          <p:cNvPicPr>
            <a:picLocks noChangeAspect="1"/>
          </p:cNvPicPr>
          <p:nvPr userDrawn="1"/>
        </p:nvPicPr>
        <p:blipFill>
          <a:blip r:embed="rId2"/>
          <a:stretch>
            <a:fillRect/>
          </a:stretch>
        </p:blipFill>
        <p:spPr>
          <a:xfrm>
            <a:off x="10272723" y="6463105"/>
            <a:ext cx="1566572" cy="180000"/>
          </a:xfrm>
          <a:prstGeom prst="rect">
            <a:avLst/>
          </a:prstGeom>
        </p:spPr>
      </p:pic>
      <p:pic>
        <p:nvPicPr>
          <p:cNvPr id="5" name="Graphic 4">
            <a:extLst>
              <a:ext uri="{FF2B5EF4-FFF2-40B4-BE49-F238E27FC236}">
                <a16:creationId xmlns:a16="http://schemas.microsoft.com/office/drawing/2014/main" id="{871BFED7-BDDE-5CF9-AD0C-308D85B2C3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757505"/>
            <a:ext cx="4100495" cy="4100495"/>
          </a:xfrm>
          <a:prstGeom prst="rect">
            <a:avLst/>
          </a:prstGeom>
        </p:spPr>
      </p:pic>
    </p:spTree>
    <p:extLst>
      <p:ext uri="{BB962C8B-B14F-4D97-AF65-F5344CB8AC3E}">
        <p14:creationId xmlns:p14="http://schemas.microsoft.com/office/powerpoint/2010/main" val="305304597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4EEEB930-C31E-452C-D8B4-86940A55C76C}"/>
              </a:ext>
            </a:extLst>
          </p:cNvPr>
          <p:cNvSpPr>
            <a:spLocks noGrp="1"/>
          </p:cNvSpPr>
          <p:nvPr>
            <p:ph sz="quarter" idx="13"/>
          </p:nvPr>
        </p:nvSpPr>
        <p:spPr>
          <a:xfrm>
            <a:off x="5134378" y="1872000"/>
            <a:ext cx="5738940" cy="2893484"/>
          </a:xfrm>
          <a:prstGeom prst="rect">
            <a:avLst/>
          </a:prstGeom>
        </p:spPr>
        <p:txBody>
          <a:bodyPr/>
          <a:lstStyle>
            <a:lvl1pPr marL="182563" indent="-182563">
              <a:spcAft>
                <a:spcPts val="600"/>
              </a:spcAft>
              <a:buClr>
                <a:schemeClr val="tx2"/>
              </a:buClr>
              <a:defRPr sz="1600">
                <a:solidFill>
                  <a:schemeClr val="tx2"/>
                </a:solidFill>
                <a:latin typeface="Euclid Circular A Light" panose="020B0304000000000000" pitchFamily="34" charset="0"/>
                <a:ea typeface="Euclid Circular A Light" panose="020B0304000000000000" pitchFamily="34" charset="0"/>
              </a:defRPr>
            </a:lvl1pPr>
            <a:lvl2pPr marL="358775" indent="-176213">
              <a:spcAft>
                <a:spcPts val="600"/>
              </a:spcAft>
              <a:buClr>
                <a:schemeClr val="tx2"/>
              </a:buClr>
              <a:defRPr sz="1600">
                <a:solidFill>
                  <a:schemeClr val="tx2"/>
                </a:solidFill>
                <a:latin typeface="Euclid Circular A Light" panose="020B0304000000000000" pitchFamily="34" charset="0"/>
                <a:ea typeface="Euclid Circular A Light" panose="020B0304000000000000" pitchFamily="34" charset="0"/>
              </a:defRPr>
            </a:lvl2pPr>
            <a:lvl3pPr marL="541338" indent="-182563">
              <a:spcAft>
                <a:spcPts val="600"/>
              </a:spcAft>
              <a:buClr>
                <a:schemeClr val="tx2"/>
              </a:buClr>
              <a:defRPr sz="1600">
                <a:solidFill>
                  <a:schemeClr val="tx2"/>
                </a:solidFill>
                <a:latin typeface="Euclid Circular A Light" panose="020B0304000000000000" pitchFamily="34" charset="0"/>
                <a:ea typeface="Euclid Circular A Light" panose="020B0304000000000000" pitchFamily="34" charset="0"/>
              </a:defRPr>
            </a:lvl3pPr>
            <a:lvl4pPr marL="715963" indent="-174625">
              <a:spcAft>
                <a:spcPts val="600"/>
              </a:spcAft>
              <a:buClr>
                <a:schemeClr val="tx2"/>
              </a:buClr>
              <a:defRPr sz="1600">
                <a:solidFill>
                  <a:schemeClr val="tx2"/>
                </a:solidFill>
                <a:latin typeface="Euclid Circular A Light" panose="020B0304000000000000" pitchFamily="34" charset="0"/>
                <a:ea typeface="Euclid Circular A Light" panose="020B0304000000000000" pitchFamily="34" charset="0"/>
              </a:defRPr>
            </a:lvl4pPr>
            <a:lvl5pPr marL="898525" indent="-182563">
              <a:spcAft>
                <a:spcPts val="600"/>
              </a:spcAft>
              <a:buClr>
                <a:schemeClr val="tx2"/>
              </a:buClr>
              <a:defRPr sz="16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a:extLst>
              <a:ext uri="{FF2B5EF4-FFF2-40B4-BE49-F238E27FC236}">
                <a16:creationId xmlns:a16="http://schemas.microsoft.com/office/drawing/2014/main" id="{6B88DFB1-19C2-11FF-CDFD-D8D4723EF07E}"/>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0C533424-F0D3-B650-FFC9-B5529ECE64A8}"/>
              </a:ext>
            </a:extLst>
          </p:cNvPr>
          <p:cNvSpPr>
            <a:spLocks noGrp="1"/>
          </p:cNvSpPr>
          <p:nvPr>
            <p:ph type="title" hasCustomPrompt="1"/>
          </p:nvPr>
        </p:nvSpPr>
        <p:spPr>
          <a:xfrm>
            <a:off x="360000" y="432000"/>
            <a:ext cx="8735464" cy="566309"/>
          </a:xfrm>
          <a:prstGeom prst="rect">
            <a:avLst/>
          </a:prstGeom>
        </p:spPr>
        <p:txBody>
          <a:bodyPr vert="horz" lIns="0" tIns="45720" rIns="91440" bIns="45720" rtlCol="0" anchor="t">
            <a:noAutofit/>
          </a:bodyPr>
          <a:lstStyle>
            <a:lvl1pPr>
              <a:defRPr sz="3200">
                <a:solidFill>
                  <a:schemeClr val="accent1"/>
                </a:solidFill>
                <a:latin typeface="Euclid Circular A" panose="020B0504000000000000" pitchFamily="34" charset="0"/>
                <a:ea typeface="Euclid Circular A" panose="020B0504000000000000" pitchFamily="34" charset="0"/>
              </a:defRPr>
            </a:lvl1pPr>
          </a:lstStyle>
          <a:p>
            <a:r>
              <a:rPr lang="en-GB"/>
              <a:t>Contents</a:t>
            </a:r>
            <a:endParaRPr lang="en-US"/>
          </a:p>
        </p:txBody>
      </p:sp>
      <p:grpSp>
        <p:nvGrpSpPr>
          <p:cNvPr id="3" name="Group 2">
            <a:extLst>
              <a:ext uri="{FF2B5EF4-FFF2-40B4-BE49-F238E27FC236}">
                <a16:creationId xmlns:a16="http://schemas.microsoft.com/office/drawing/2014/main" id="{DC26A55F-86FA-114D-2B64-FC8057D52472}"/>
              </a:ext>
            </a:extLst>
          </p:cNvPr>
          <p:cNvGrpSpPr/>
          <p:nvPr userDrawn="1"/>
        </p:nvGrpSpPr>
        <p:grpSpPr>
          <a:xfrm>
            <a:off x="9953625" y="6410325"/>
            <a:ext cx="1928813" cy="245269"/>
            <a:chOff x="9953625" y="6410325"/>
            <a:chExt cx="1928813" cy="245269"/>
          </a:xfrm>
        </p:grpSpPr>
        <p:sp>
          <p:nvSpPr>
            <p:cNvPr id="4" name="Rectangle 3">
              <a:extLst>
                <a:ext uri="{FF2B5EF4-FFF2-40B4-BE49-F238E27FC236}">
                  <a16:creationId xmlns:a16="http://schemas.microsoft.com/office/drawing/2014/main" id="{17E7EE21-71BF-64DC-02E3-F637DE2A1311}"/>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B0BF76DA-EB41-809E-F907-261D5C497CC8}"/>
                </a:ext>
              </a:extLst>
            </p:cNvPr>
            <p:cNvPicPr>
              <a:picLocks noChangeAspect="1"/>
            </p:cNvPicPr>
            <p:nvPr userDrawn="1"/>
          </p:nvPicPr>
          <p:blipFill>
            <a:blip r:embed="rId2"/>
            <a:stretch>
              <a:fillRect/>
            </a:stretch>
          </p:blipFill>
          <p:spPr>
            <a:xfrm>
              <a:off x="10274400" y="6462000"/>
              <a:ext cx="1566572" cy="180000"/>
            </a:xfrm>
            <a:prstGeom prst="rect">
              <a:avLst/>
            </a:prstGeom>
          </p:spPr>
        </p:pic>
      </p:grpSp>
      <p:pic>
        <p:nvPicPr>
          <p:cNvPr id="6" name="Graphic 5">
            <a:extLst>
              <a:ext uri="{FF2B5EF4-FFF2-40B4-BE49-F238E27FC236}">
                <a16:creationId xmlns:a16="http://schemas.microsoft.com/office/drawing/2014/main" id="{73E88D63-A7C6-5AB4-98C4-A670AFCFA02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 y="3319939"/>
            <a:ext cx="3535680" cy="3535680"/>
          </a:xfrm>
          <a:prstGeom prst="rect">
            <a:avLst/>
          </a:prstGeom>
        </p:spPr>
      </p:pic>
    </p:spTree>
    <p:extLst>
      <p:ext uri="{BB962C8B-B14F-4D97-AF65-F5344CB8AC3E}">
        <p14:creationId xmlns:p14="http://schemas.microsoft.com/office/powerpoint/2010/main" val="2611908794"/>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s-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248DED-8C9E-F2E1-EF01-AA0E71FBCA2D}"/>
              </a:ext>
            </a:extLst>
          </p:cNvPr>
          <p:cNvSpPr/>
          <p:nvPr userDrawn="1"/>
        </p:nvSpPr>
        <p:spPr>
          <a:xfrm>
            <a:off x="0" y="-1"/>
            <a:ext cx="12192000" cy="6865200"/>
          </a:xfrm>
          <a:prstGeom prst="rect">
            <a:avLst/>
          </a:prstGeom>
          <a:gradFill flip="none" rotWithShape="1">
            <a:gsLst>
              <a:gs pos="0">
                <a:schemeClr val="tx2"/>
              </a:gs>
              <a:gs pos="100000">
                <a:schemeClr val="accent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9" name="Content Placeholder 8">
            <a:extLst>
              <a:ext uri="{FF2B5EF4-FFF2-40B4-BE49-F238E27FC236}">
                <a16:creationId xmlns:a16="http://schemas.microsoft.com/office/drawing/2014/main" id="{4EEEB930-C31E-452C-D8B4-86940A55C76C}"/>
              </a:ext>
            </a:extLst>
          </p:cNvPr>
          <p:cNvSpPr>
            <a:spLocks noGrp="1"/>
          </p:cNvSpPr>
          <p:nvPr>
            <p:ph sz="quarter" idx="13"/>
          </p:nvPr>
        </p:nvSpPr>
        <p:spPr>
          <a:xfrm>
            <a:off x="5134378" y="1872000"/>
            <a:ext cx="5738940" cy="2893484"/>
          </a:xfrm>
          <a:prstGeom prst="rect">
            <a:avLst/>
          </a:prstGeom>
        </p:spPr>
        <p:txBody>
          <a:bodyPr/>
          <a:lstStyle>
            <a:lvl1pPr marL="182563" indent="-182563">
              <a:spcAft>
                <a:spcPts val="600"/>
              </a:spcAft>
              <a:buClr>
                <a:schemeClr val="bg1"/>
              </a:buClr>
              <a:defRPr sz="1600">
                <a:solidFill>
                  <a:schemeClr val="bg1"/>
                </a:solidFill>
                <a:latin typeface="Euclid Circular A Light" panose="020B0304000000000000" pitchFamily="34" charset="0"/>
                <a:ea typeface="Euclid Circular A Light" panose="020B0304000000000000" pitchFamily="34" charset="0"/>
              </a:defRPr>
            </a:lvl1pPr>
            <a:lvl2pPr marL="358775" indent="-176213">
              <a:spcAft>
                <a:spcPts val="600"/>
              </a:spcAft>
              <a:buClr>
                <a:schemeClr val="bg1"/>
              </a:buClr>
              <a:defRPr sz="1600">
                <a:solidFill>
                  <a:schemeClr val="bg1"/>
                </a:solidFill>
                <a:latin typeface="Euclid Circular A Light" panose="020B0304000000000000" pitchFamily="34" charset="0"/>
                <a:ea typeface="Euclid Circular A Light" panose="020B0304000000000000" pitchFamily="34" charset="0"/>
              </a:defRPr>
            </a:lvl2pPr>
            <a:lvl3pPr marL="541338" indent="-182563">
              <a:spcAft>
                <a:spcPts val="600"/>
              </a:spcAft>
              <a:buClr>
                <a:schemeClr val="bg1"/>
              </a:buClr>
              <a:defRPr sz="1600">
                <a:solidFill>
                  <a:schemeClr val="bg1"/>
                </a:solidFill>
                <a:latin typeface="Euclid Circular A Light" panose="020B0304000000000000" pitchFamily="34" charset="0"/>
                <a:ea typeface="Euclid Circular A Light" panose="020B0304000000000000" pitchFamily="34" charset="0"/>
              </a:defRPr>
            </a:lvl3pPr>
            <a:lvl4pPr marL="715963" indent="-174625">
              <a:spcAft>
                <a:spcPts val="600"/>
              </a:spcAft>
              <a:buClr>
                <a:schemeClr val="bg1"/>
              </a:buClr>
              <a:defRPr sz="1600">
                <a:solidFill>
                  <a:schemeClr val="bg1"/>
                </a:solidFill>
                <a:latin typeface="Euclid Circular A Light" panose="020B0304000000000000" pitchFamily="34" charset="0"/>
                <a:ea typeface="Euclid Circular A Light" panose="020B0304000000000000" pitchFamily="34" charset="0"/>
              </a:defRPr>
            </a:lvl4pPr>
            <a:lvl5pPr marL="898525" indent="-182563">
              <a:spcAft>
                <a:spcPts val="600"/>
              </a:spcAft>
              <a:buClr>
                <a:schemeClr val="bg1"/>
              </a:buClr>
              <a:defRPr sz="1600">
                <a:solidFill>
                  <a:schemeClr val="bg1"/>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5">
            <a:extLst>
              <a:ext uri="{FF2B5EF4-FFF2-40B4-BE49-F238E27FC236}">
                <a16:creationId xmlns:a16="http://schemas.microsoft.com/office/drawing/2014/main" id="{6B88DFB1-19C2-11FF-CDFD-D8D4723EF07E}"/>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bg1"/>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0C533424-F0D3-B650-FFC9-B5529ECE64A8}"/>
              </a:ext>
            </a:extLst>
          </p:cNvPr>
          <p:cNvSpPr>
            <a:spLocks noGrp="1"/>
          </p:cNvSpPr>
          <p:nvPr>
            <p:ph type="title" hasCustomPrompt="1"/>
          </p:nvPr>
        </p:nvSpPr>
        <p:spPr>
          <a:xfrm>
            <a:off x="360000" y="432000"/>
            <a:ext cx="8735464" cy="566309"/>
          </a:xfrm>
          <a:prstGeom prst="rect">
            <a:avLst/>
          </a:prstGeom>
        </p:spPr>
        <p:txBody>
          <a:bodyPr vert="horz" lIns="0" tIns="45720" rIns="91440" bIns="45720" rtlCol="0" anchor="t">
            <a:noAutofit/>
          </a:bodyPr>
          <a:lstStyle>
            <a:lvl1pPr>
              <a:defRPr sz="3200">
                <a:solidFill>
                  <a:schemeClr val="bg1"/>
                </a:solidFill>
                <a:latin typeface="Euclid Circular A" panose="020B0504000000000000" pitchFamily="34" charset="0"/>
                <a:ea typeface="Euclid Circular A" panose="020B0504000000000000" pitchFamily="34" charset="0"/>
              </a:defRPr>
            </a:lvl1pPr>
          </a:lstStyle>
          <a:p>
            <a:r>
              <a:rPr lang="en-GB"/>
              <a:t>Contents</a:t>
            </a:r>
            <a:endParaRPr lang="en-US"/>
          </a:p>
        </p:txBody>
      </p:sp>
      <p:pic>
        <p:nvPicPr>
          <p:cNvPr id="3" name="Picture 2">
            <a:extLst>
              <a:ext uri="{FF2B5EF4-FFF2-40B4-BE49-F238E27FC236}">
                <a16:creationId xmlns:a16="http://schemas.microsoft.com/office/drawing/2014/main" id="{CF3CD918-0FCF-4ED7-4FE6-F0B9233BEFEC}"/>
              </a:ext>
            </a:extLst>
          </p:cNvPr>
          <p:cNvPicPr>
            <a:picLocks noChangeAspect="1"/>
          </p:cNvPicPr>
          <p:nvPr userDrawn="1"/>
        </p:nvPicPr>
        <p:blipFill>
          <a:blip r:embed="rId2"/>
          <a:stretch>
            <a:fillRect/>
          </a:stretch>
        </p:blipFill>
        <p:spPr>
          <a:xfrm>
            <a:off x="10272723" y="6463105"/>
            <a:ext cx="1566572" cy="180000"/>
          </a:xfrm>
          <a:prstGeom prst="rect">
            <a:avLst/>
          </a:prstGeom>
        </p:spPr>
      </p:pic>
      <p:pic>
        <p:nvPicPr>
          <p:cNvPr id="4" name="Graphic 3">
            <a:extLst>
              <a:ext uri="{FF2B5EF4-FFF2-40B4-BE49-F238E27FC236}">
                <a16:creationId xmlns:a16="http://schemas.microsoft.com/office/drawing/2014/main" id="{22F98C99-3866-8C94-AA18-27A784A555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3319939"/>
            <a:ext cx="3538061" cy="3538061"/>
          </a:xfrm>
          <a:prstGeom prst="rect">
            <a:avLst/>
          </a:prstGeom>
        </p:spPr>
      </p:pic>
    </p:spTree>
    <p:extLst>
      <p:ext uri="{BB962C8B-B14F-4D97-AF65-F5344CB8AC3E}">
        <p14:creationId xmlns:p14="http://schemas.microsoft.com/office/powerpoint/2010/main" val="22975429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No-Eyebrow">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Tree>
    <p:extLst>
      <p:ext uri="{BB962C8B-B14F-4D97-AF65-F5344CB8AC3E}">
        <p14:creationId xmlns:p14="http://schemas.microsoft.com/office/powerpoint/2010/main" val="1712424036"/>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Eyebrow">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C6D64568-7951-B794-644E-3C24370118C9}"/>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5579715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Eyebrow-Sourc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C6D64568-7951-B794-644E-3C24370118C9}"/>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2" name="Text Placeholder 5">
            <a:extLst>
              <a:ext uri="{FF2B5EF4-FFF2-40B4-BE49-F238E27FC236}">
                <a16:creationId xmlns:a16="http://schemas.microsoft.com/office/drawing/2014/main" id="{C216E64D-C901-E14E-89B7-4A9D25325C2E}"/>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Tree>
    <p:extLst>
      <p:ext uri="{BB962C8B-B14F-4D97-AF65-F5344CB8AC3E}">
        <p14:creationId xmlns:p14="http://schemas.microsoft.com/office/powerpoint/2010/main" val="252130761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1-No-Eyebrow">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114732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CCA11FD2-CAAA-228A-313C-D599977249C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p:nvPr>
        </p:nvSpPr>
        <p:spPr>
          <a:xfrm>
            <a:off x="360000" y="1659600"/>
            <a:ext cx="11473200" cy="4500000"/>
          </a:xfrm>
          <a:prstGeom prst="rect">
            <a:avLst/>
          </a:prstGeom>
        </p:spPr>
        <p:txBody>
          <a:bodyPr vert="horz" lIns="0" tIns="45720" rIns="91440" bIns="45720" rtlCol="0">
            <a:noAutofit/>
          </a:bodyPr>
          <a:lstStyle>
            <a:lvl1pPr marL="18097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72488366"/>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1">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114732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CCA11FD2-CAAA-228A-313C-D599977249C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95CCDB43-FC63-4BCF-8789-0A246C7EEDEB}"/>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p:nvPr>
        </p:nvSpPr>
        <p:spPr>
          <a:xfrm>
            <a:off x="360000" y="1659600"/>
            <a:ext cx="11473200" cy="4500000"/>
          </a:xfrm>
          <a:prstGeom prst="rect">
            <a:avLst/>
          </a:prstGeom>
        </p:spPr>
        <p:txBody>
          <a:bodyPr vert="horz" lIns="0" tIns="45720" rIns="91440" bIns="45720" rtlCol="0">
            <a:noAutofit/>
          </a:bodyPr>
          <a:lstStyle>
            <a:lvl1pPr marL="18097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27955740"/>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No-Eyebrow - Compass">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grpSp>
        <p:nvGrpSpPr>
          <p:cNvPr id="2" name="Group 1">
            <a:extLst>
              <a:ext uri="{FF2B5EF4-FFF2-40B4-BE49-F238E27FC236}">
                <a16:creationId xmlns:a16="http://schemas.microsoft.com/office/drawing/2014/main" id="{B951874B-F937-ED7B-B856-1FE71A6BA388}"/>
              </a:ext>
            </a:extLst>
          </p:cNvPr>
          <p:cNvGrpSpPr/>
          <p:nvPr userDrawn="1"/>
        </p:nvGrpSpPr>
        <p:grpSpPr>
          <a:xfrm>
            <a:off x="9953625" y="6410325"/>
            <a:ext cx="1928813" cy="245269"/>
            <a:chOff x="9953625" y="6410325"/>
            <a:chExt cx="1928813" cy="245269"/>
          </a:xfrm>
        </p:grpSpPr>
        <p:sp>
          <p:nvSpPr>
            <p:cNvPr id="4" name="Rectangle 3">
              <a:extLst>
                <a:ext uri="{FF2B5EF4-FFF2-40B4-BE49-F238E27FC236}">
                  <a16:creationId xmlns:a16="http://schemas.microsoft.com/office/drawing/2014/main" id="{02D1F552-7763-5DB4-68C9-46BDABE08DD8}"/>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105EB38-6307-F32E-9BC7-8B4B9A4AAE18}"/>
                </a:ext>
              </a:extLst>
            </p:cNvPr>
            <p:cNvPicPr>
              <a:picLocks noChangeAspect="1"/>
            </p:cNvPicPr>
            <p:nvPr userDrawn="1"/>
          </p:nvPicPr>
          <p:blipFill>
            <a:blip r:embed="rId2"/>
            <a:stretch>
              <a:fillRect/>
            </a:stretch>
          </p:blipFill>
          <p:spPr>
            <a:xfrm>
              <a:off x="10274400" y="6462000"/>
              <a:ext cx="1566572" cy="180000"/>
            </a:xfrm>
            <a:prstGeom prst="rect">
              <a:avLst/>
            </a:prstGeom>
          </p:spPr>
        </p:pic>
      </p:grpSp>
      <p:pic>
        <p:nvPicPr>
          <p:cNvPr id="7" name="Picture 6" descr="A close-up of a person&#10;&#10;AI-generated content may be incorrect.">
            <a:extLst>
              <a:ext uri="{FF2B5EF4-FFF2-40B4-BE49-F238E27FC236}">
                <a16:creationId xmlns:a16="http://schemas.microsoft.com/office/drawing/2014/main" id="{4B493083-3AB5-7A46-AEE7-C9E35D05320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 y="4235115"/>
            <a:ext cx="3332709" cy="2622887"/>
          </a:xfrm>
          <a:prstGeom prst="rect">
            <a:avLst/>
          </a:prstGeom>
        </p:spPr>
      </p:pic>
    </p:spTree>
    <p:extLst>
      <p:ext uri="{BB962C8B-B14F-4D97-AF65-F5344CB8AC3E}">
        <p14:creationId xmlns:p14="http://schemas.microsoft.com/office/powerpoint/2010/main" val="420320221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Eyebrow - Compass">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C6D64568-7951-B794-644E-3C24370118C9}"/>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grpSp>
        <p:nvGrpSpPr>
          <p:cNvPr id="2" name="Group 1">
            <a:extLst>
              <a:ext uri="{FF2B5EF4-FFF2-40B4-BE49-F238E27FC236}">
                <a16:creationId xmlns:a16="http://schemas.microsoft.com/office/drawing/2014/main" id="{12FB70A5-CCD9-778F-2890-D97C398A1D93}"/>
              </a:ext>
            </a:extLst>
          </p:cNvPr>
          <p:cNvGrpSpPr/>
          <p:nvPr userDrawn="1"/>
        </p:nvGrpSpPr>
        <p:grpSpPr>
          <a:xfrm>
            <a:off x="9953625" y="6410325"/>
            <a:ext cx="1928813" cy="245269"/>
            <a:chOff x="9953625" y="6410325"/>
            <a:chExt cx="1928813" cy="245269"/>
          </a:xfrm>
        </p:grpSpPr>
        <p:sp>
          <p:nvSpPr>
            <p:cNvPr id="4" name="Rectangle 3">
              <a:extLst>
                <a:ext uri="{FF2B5EF4-FFF2-40B4-BE49-F238E27FC236}">
                  <a16:creationId xmlns:a16="http://schemas.microsoft.com/office/drawing/2014/main" id="{7BA75319-3E94-B0CA-5627-19730599FCF2}"/>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042797F7-7F78-8F1F-46D8-7B317957EE59}"/>
                </a:ext>
              </a:extLst>
            </p:cNvPr>
            <p:cNvPicPr>
              <a:picLocks noChangeAspect="1"/>
            </p:cNvPicPr>
            <p:nvPr userDrawn="1"/>
          </p:nvPicPr>
          <p:blipFill>
            <a:blip r:embed="rId2"/>
            <a:stretch>
              <a:fillRect/>
            </a:stretch>
          </p:blipFill>
          <p:spPr>
            <a:xfrm>
              <a:off x="10274400" y="6462000"/>
              <a:ext cx="1566572" cy="180000"/>
            </a:xfrm>
            <a:prstGeom prst="rect">
              <a:avLst/>
            </a:prstGeom>
          </p:spPr>
        </p:pic>
      </p:grpSp>
      <p:pic>
        <p:nvPicPr>
          <p:cNvPr id="9" name="Picture 8" descr="A close-up of a person&#10;&#10;AI-generated content may be incorrect.">
            <a:extLst>
              <a:ext uri="{FF2B5EF4-FFF2-40B4-BE49-F238E27FC236}">
                <a16:creationId xmlns:a16="http://schemas.microsoft.com/office/drawing/2014/main" id="{0F737C64-BA61-1C3B-9235-21C4EBC47FF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 y="4235115"/>
            <a:ext cx="3332709" cy="2622887"/>
          </a:xfrm>
          <a:prstGeom prst="rect">
            <a:avLst/>
          </a:prstGeom>
        </p:spPr>
      </p:pic>
    </p:spTree>
    <p:extLst>
      <p:ext uri="{BB962C8B-B14F-4D97-AF65-F5344CB8AC3E}">
        <p14:creationId xmlns:p14="http://schemas.microsoft.com/office/powerpoint/2010/main" val="3267625355"/>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Eyebrow-Source - Compass">
    <p:spTree>
      <p:nvGrpSpPr>
        <p:cNvPr id="1" name=""/>
        <p:cNvGrpSpPr/>
        <p:nvPr/>
      </p:nvGrpSpPr>
      <p:grpSpPr>
        <a:xfrm>
          <a:off x="0" y="0"/>
          <a:ext cx="0" cy="0"/>
          <a:chOff x="0" y="0"/>
          <a:chExt cx="0" cy="0"/>
        </a:xfrm>
      </p:grpSpPr>
      <p:pic>
        <p:nvPicPr>
          <p:cNvPr id="10" name="Picture 9" descr="A close-up of a person&#10;&#10;AI-generated content may be incorrect.">
            <a:extLst>
              <a:ext uri="{FF2B5EF4-FFF2-40B4-BE49-F238E27FC236}">
                <a16:creationId xmlns:a16="http://schemas.microsoft.com/office/drawing/2014/main" id="{AAD87391-EF01-0A61-F09F-D97DC9C4DFD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 y="4235115"/>
            <a:ext cx="3332709" cy="2622887"/>
          </a:xfrm>
          <a:prstGeom prst="rect">
            <a:avLst/>
          </a:prstGeom>
        </p:spPr>
      </p:pic>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C6D64568-7951-B794-644E-3C24370118C9}"/>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7" name="Text Placeholder 5">
            <a:extLst>
              <a:ext uri="{FF2B5EF4-FFF2-40B4-BE49-F238E27FC236}">
                <a16:creationId xmlns:a16="http://schemas.microsoft.com/office/drawing/2014/main" id="{A89A1A49-432F-A13F-E192-1C7DA9555FB5}"/>
              </a:ext>
            </a:extLst>
          </p:cNvPr>
          <p:cNvSpPr>
            <a:spLocks noGrp="1"/>
          </p:cNvSpPr>
          <p:nvPr>
            <p:ph type="body" sz="quarter" idx="18" hasCustomPrompt="1"/>
          </p:nvPr>
        </p:nvSpPr>
        <p:spPr>
          <a:xfrm>
            <a:off x="2371724" y="6402266"/>
            <a:ext cx="7248526"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grpSp>
        <p:nvGrpSpPr>
          <p:cNvPr id="2" name="Group 1">
            <a:extLst>
              <a:ext uri="{FF2B5EF4-FFF2-40B4-BE49-F238E27FC236}">
                <a16:creationId xmlns:a16="http://schemas.microsoft.com/office/drawing/2014/main" id="{63D2C17D-6401-4A61-E114-26DE85EA8B54}"/>
              </a:ext>
            </a:extLst>
          </p:cNvPr>
          <p:cNvGrpSpPr/>
          <p:nvPr userDrawn="1"/>
        </p:nvGrpSpPr>
        <p:grpSpPr>
          <a:xfrm>
            <a:off x="9953625" y="6410325"/>
            <a:ext cx="1928813" cy="245269"/>
            <a:chOff x="9953625" y="6410325"/>
            <a:chExt cx="1928813" cy="245269"/>
          </a:xfrm>
        </p:grpSpPr>
        <p:sp>
          <p:nvSpPr>
            <p:cNvPr id="3" name="Rectangle 2">
              <a:extLst>
                <a:ext uri="{FF2B5EF4-FFF2-40B4-BE49-F238E27FC236}">
                  <a16:creationId xmlns:a16="http://schemas.microsoft.com/office/drawing/2014/main" id="{9A37266A-FB3D-7D00-4308-624CF7B8FB68}"/>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7AFD38E-4B2E-A76E-13F0-F96804702638}"/>
                </a:ext>
              </a:extLst>
            </p:cNvPr>
            <p:cNvPicPr>
              <a:picLocks noChangeAspect="1"/>
            </p:cNvPicPr>
            <p:nvPr userDrawn="1"/>
          </p:nvPicPr>
          <p:blipFill>
            <a:blip r:embed="rId3"/>
            <a:stretch>
              <a:fillRect/>
            </a:stretch>
          </p:blipFill>
          <p:spPr>
            <a:xfrm>
              <a:off x="10274400" y="6462000"/>
              <a:ext cx="1566572" cy="180000"/>
            </a:xfrm>
            <a:prstGeom prst="rect">
              <a:avLst/>
            </a:prstGeom>
          </p:spPr>
        </p:pic>
      </p:grpSp>
    </p:spTree>
    <p:extLst>
      <p:ext uri="{BB962C8B-B14F-4D97-AF65-F5344CB8AC3E}">
        <p14:creationId xmlns:p14="http://schemas.microsoft.com/office/powerpoint/2010/main" val="230488507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1-No-Eyebrow - Compass">
    <p:spTree>
      <p:nvGrpSpPr>
        <p:cNvPr id="1" name=""/>
        <p:cNvGrpSpPr/>
        <p:nvPr/>
      </p:nvGrpSpPr>
      <p:grpSpPr>
        <a:xfrm>
          <a:off x="0" y="0"/>
          <a:ext cx="0" cy="0"/>
          <a:chOff x="0" y="0"/>
          <a:chExt cx="0" cy="0"/>
        </a:xfrm>
      </p:grpSpPr>
      <p:pic>
        <p:nvPicPr>
          <p:cNvPr id="9" name="Picture 8" descr="A close-up of a person&#10;&#10;AI-generated content may be incorrect.">
            <a:extLst>
              <a:ext uri="{FF2B5EF4-FFF2-40B4-BE49-F238E27FC236}">
                <a16:creationId xmlns:a16="http://schemas.microsoft.com/office/drawing/2014/main" id="{B9AFC812-563B-A63C-442F-6E483CD237F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 y="4235115"/>
            <a:ext cx="3332709" cy="2622887"/>
          </a:xfrm>
          <a:prstGeom prst="rect">
            <a:avLst/>
          </a:prstGeom>
        </p:spPr>
      </p:pic>
      <p:sp>
        <p:nvSpPr>
          <p:cNvPr id="4" name="Text Placeholder 5">
            <a:extLst>
              <a:ext uri="{FF2B5EF4-FFF2-40B4-BE49-F238E27FC236}">
                <a16:creationId xmlns:a16="http://schemas.microsoft.com/office/drawing/2014/main" id="{58B83C92-2BA0-1AE4-C004-B333AD714668}"/>
              </a:ext>
            </a:extLst>
          </p:cNvPr>
          <p:cNvSpPr>
            <a:spLocks noGrp="1"/>
          </p:cNvSpPr>
          <p:nvPr>
            <p:ph type="body" sz="quarter" idx="18" hasCustomPrompt="1"/>
          </p:nvPr>
        </p:nvSpPr>
        <p:spPr>
          <a:xfrm>
            <a:off x="2371724" y="6402266"/>
            <a:ext cx="7248526"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114732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p:nvPr>
        </p:nvSpPr>
        <p:spPr>
          <a:xfrm>
            <a:off x="360000" y="1659600"/>
            <a:ext cx="11473200" cy="3308640"/>
          </a:xfrm>
          <a:prstGeom prst="rect">
            <a:avLst/>
          </a:prstGeom>
        </p:spPr>
        <p:txBody>
          <a:bodyPr vert="horz" lIns="0" tIns="45720" rIns="91440" bIns="45720" rtlCol="0">
            <a:noAutofit/>
          </a:bodyPr>
          <a:lstStyle>
            <a:lvl1pPr marL="18097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2" name="Group 1">
            <a:extLst>
              <a:ext uri="{FF2B5EF4-FFF2-40B4-BE49-F238E27FC236}">
                <a16:creationId xmlns:a16="http://schemas.microsoft.com/office/drawing/2014/main" id="{6C42C5EE-BE80-9066-78F9-4A423B4D82D0}"/>
              </a:ext>
            </a:extLst>
          </p:cNvPr>
          <p:cNvGrpSpPr/>
          <p:nvPr userDrawn="1"/>
        </p:nvGrpSpPr>
        <p:grpSpPr>
          <a:xfrm>
            <a:off x="9953625" y="6410325"/>
            <a:ext cx="1928813" cy="245269"/>
            <a:chOff x="9953625" y="6410325"/>
            <a:chExt cx="1928813" cy="245269"/>
          </a:xfrm>
        </p:grpSpPr>
        <p:sp>
          <p:nvSpPr>
            <p:cNvPr id="6" name="Rectangle 5">
              <a:extLst>
                <a:ext uri="{FF2B5EF4-FFF2-40B4-BE49-F238E27FC236}">
                  <a16:creationId xmlns:a16="http://schemas.microsoft.com/office/drawing/2014/main" id="{AC6F7351-0A20-BF5D-0A9C-F619DD221FA3}"/>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F170F2A2-A69F-9310-F531-BD0F1350E70C}"/>
                </a:ext>
              </a:extLst>
            </p:cNvPr>
            <p:cNvPicPr>
              <a:picLocks noChangeAspect="1"/>
            </p:cNvPicPr>
            <p:nvPr userDrawn="1"/>
          </p:nvPicPr>
          <p:blipFill>
            <a:blip r:embed="rId3"/>
            <a:stretch>
              <a:fillRect/>
            </a:stretch>
          </p:blipFill>
          <p:spPr>
            <a:xfrm>
              <a:off x="10274400" y="6462000"/>
              <a:ext cx="1566572" cy="180000"/>
            </a:xfrm>
            <a:prstGeom prst="rect">
              <a:avLst/>
            </a:prstGeom>
          </p:spPr>
        </p:pic>
      </p:grpSp>
    </p:spTree>
    <p:extLst>
      <p:ext uri="{BB962C8B-B14F-4D97-AF65-F5344CB8AC3E}">
        <p14:creationId xmlns:p14="http://schemas.microsoft.com/office/powerpoint/2010/main" val="353124027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Eyebrow - Compass">
    <p:spTree>
      <p:nvGrpSpPr>
        <p:cNvPr id="1" name=""/>
        <p:cNvGrpSpPr/>
        <p:nvPr/>
      </p:nvGrpSpPr>
      <p:grpSpPr>
        <a:xfrm>
          <a:off x="0" y="0"/>
          <a:ext cx="0" cy="0"/>
          <a:chOff x="0" y="0"/>
          <a:chExt cx="0" cy="0"/>
        </a:xfrm>
      </p:grpSpPr>
      <p:pic>
        <p:nvPicPr>
          <p:cNvPr id="11" name="Picture 10" descr="A close-up of a person&#10;&#10;AI-generated content may be incorrect.">
            <a:extLst>
              <a:ext uri="{FF2B5EF4-FFF2-40B4-BE49-F238E27FC236}">
                <a16:creationId xmlns:a16="http://schemas.microsoft.com/office/drawing/2014/main" id="{21FAA9B6-AA81-DFEA-B9A0-BBC97D99D8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 y="4235115"/>
            <a:ext cx="3332709" cy="2622887"/>
          </a:xfrm>
          <a:prstGeom prst="rect">
            <a:avLst/>
          </a:prstGeom>
        </p:spPr>
      </p:pic>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114732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3" name="Text Placeholder 5">
            <a:extLst>
              <a:ext uri="{FF2B5EF4-FFF2-40B4-BE49-F238E27FC236}">
                <a16:creationId xmlns:a16="http://schemas.microsoft.com/office/drawing/2014/main" id="{95CCDB43-FC63-4BCF-8789-0A246C7EEDEB}"/>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6" name="Text Placeholder 5">
            <a:extLst>
              <a:ext uri="{FF2B5EF4-FFF2-40B4-BE49-F238E27FC236}">
                <a16:creationId xmlns:a16="http://schemas.microsoft.com/office/drawing/2014/main" id="{6941E183-48C8-B2D4-EBDD-CE1722B21917}"/>
              </a:ext>
            </a:extLst>
          </p:cNvPr>
          <p:cNvSpPr>
            <a:spLocks noGrp="1"/>
          </p:cNvSpPr>
          <p:nvPr>
            <p:ph type="body" sz="quarter" idx="18" hasCustomPrompt="1"/>
          </p:nvPr>
        </p:nvSpPr>
        <p:spPr>
          <a:xfrm>
            <a:off x="2371724" y="6402266"/>
            <a:ext cx="7248526"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7" name="Text Placeholder 2">
            <a:extLst>
              <a:ext uri="{FF2B5EF4-FFF2-40B4-BE49-F238E27FC236}">
                <a16:creationId xmlns:a16="http://schemas.microsoft.com/office/drawing/2014/main" id="{87ED69F6-FF7E-DAFB-2DEC-97B3F421A2EE}"/>
              </a:ext>
            </a:extLst>
          </p:cNvPr>
          <p:cNvSpPr>
            <a:spLocks noGrp="1"/>
          </p:cNvSpPr>
          <p:nvPr>
            <p:ph idx="1"/>
          </p:nvPr>
        </p:nvSpPr>
        <p:spPr>
          <a:xfrm>
            <a:off x="360000" y="1659600"/>
            <a:ext cx="11473200" cy="3308640"/>
          </a:xfrm>
          <a:prstGeom prst="rect">
            <a:avLst/>
          </a:prstGeom>
        </p:spPr>
        <p:txBody>
          <a:bodyPr vert="horz" lIns="0" tIns="45720" rIns="91440" bIns="45720" rtlCol="0">
            <a:noAutofit/>
          </a:bodyPr>
          <a:lstStyle>
            <a:lvl1pPr marL="18097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2" name="Group 1">
            <a:extLst>
              <a:ext uri="{FF2B5EF4-FFF2-40B4-BE49-F238E27FC236}">
                <a16:creationId xmlns:a16="http://schemas.microsoft.com/office/drawing/2014/main" id="{43FD373F-2D60-A35A-6F49-7385B99CE519}"/>
              </a:ext>
            </a:extLst>
          </p:cNvPr>
          <p:cNvGrpSpPr/>
          <p:nvPr userDrawn="1"/>
        </p:nvGrpSpPr>
        <p:grpSpPr>
          <a:xfrm>
            <a:off x="9953625" y="6410325"/>
            <a:ext cx="1928813" cy="245269"/>
            <a:chOff x="9953625" y="6410325"/>
            <a:chExt cx="1928813" cy="245269"/>
          </a:xfrm>
        </p:grpSpPr>
        <p:sp>
          <p:nvSpPr>
            <p:cNvPr id="9" name="Rectangle 8">
              <a:extLst>
                <a:ext uri="{FF2B5EF4-FFF2-40B4-BE49-F238E27FC236}">
                  <a16:creationId xmlns:a16="http://schemas.microsoft.com/office/drawing/2014/main" id="{650D25A1-39B0-FD03-BDE8-77B264C44098}"/>
                </a:ext>
              </a:extLst>
            </p:cNvPr>
            <p:cNvSpPr/>
            <p:nvPr userDrawn="1"/>
          </p:nvSpPr>
          <p:spPr bwMode="gray">
            <a:xfrm>
              <a:off x="9953625" y="6410325"/>
              <a:ext cx="1928813" cy="24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0F2B6EF7-3CC4-E033-4262-F4C3FF2D85D7}"/>
                </a:ext>
              </a:extLst>
            </p:cNvPr>
            <p:cNvPicPr>
              <a:picLocks noChangeAspect="1"/>
            </p:cNvPicPr>
            <p:nvPr userDrawn="1"/>
          </p:nvPicPr>
          <p:blipFill>
            <a:blip r:embed="rId3"/>
            <a:stretch>
              <a:fillRect/>
            </a:stretch>
          </p:blipFill>
          <p:spPr>
            <a:xfrm>
              <a:off x="10274400" y="6462000"/>
              <a:ext cx="1566572" cy="180000"/>
            </a:xfrm>
            <a:prstGeom prst="rect">
              <a:avLst/>
            </a:prstGeom>
          </p:spPr>
        </p:pic>
      </p:grpSp>
    </p:spTree>
    <p:extLst>
      <p:ext uri="{BB962C8B-B14F-4D97-AF65-F5344CB8AC3E}">
        <p14:creationId xmlns:p14="http://schemas.microsoft.com/office/powerpoint/2010/main" val="82271198"/>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1 - Swirl">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6" name="Text Placeholder 2">
            <a:extLst>
              <a:ext uri="{FF2B5EF4-FFF2-40B4-BE49-F238E27FC236}">
                <a16:creationId xmlns:a16="http://schemas.microsoft.com/office/drawing/2014/main" id="{F972654D-DF31-DABA-F5B1-B85EBA1C738B}"/>
              </a:ext>
            </a:extLst>
          </p:cNvPr>
          <p:cNvSpPr>
            <a:spLocks noGrp="1"/>
          </p:cNvSpPr>
          <p:nvPr>
            <p:ph idx="1"/>
          </p:nvPr>
        </p:nvSpPr>
        <p:spPr>
          <a:xfrm>
            <a:off x="496800" y="1659600"/>
            <a:ext cx="11338532" cy="4500000"/>
          </a:xfrm>
          <a:prstGeom prst="rect">
            <a:avLst/>
          </a:prstGeom>
        </p:spPr>
        <p:txBody>
          <a:bodyPr vert="horz" lIns="0" tIns="45720" rIns="91440" bIns="45720" rtlCol="0">
            <a:noAutofit/>
          </a:bodyPr>
          <a:lstStyle>
            <a:lvl1pPr marL="18097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1">
            <a:extLst>
              <a:ext uri="{FF2B5EF4-FFF2-40B4-BE49-F238E27FC236}">
                <a16:creationId xmlns:a16="http://schemas.microsoft.com/office/drawing/2014/main" id="{92D5BC1F-104B-38DA-F01D-8615A62BF0E9}"/>
              </a:ext>
            </a:extLst>
          </p:cNvPr>
          <p:cNvSpPr>
            <a:spLocks noGrp="1"/>
          </p:cNvSpPr>
          <p:nvPr>
            <p:ph type="body" sz="quarter" idx="15" hasCustomPrompt="1"/>
          </p:nvPr>
        </p:nvSpPr>
        <p:spPr>
          <a:xfrm>
            <a:off x="496800" y="1101600"/>
            <a:ext cx="11338532"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9" name="Title Placeholder 1">
            <a:extLst>
              <a:ext uri="{FF2B5EF4-FFF2-40B4-BE49-F238E27FC236}">
                <a16:creationId xmlns:a16="http://schemas.microsoft.com/office/drawing/2014/main" id="{84D012E0-0974-387A-B737-C147F332787F}"/>
              </a:ext>
            </a:extLst>
          </p:cNvPr>
          <p:cNvSpPr>
            <a:spLocks noGrp="1"/>
          </p:cNvSpPr>
          <p:nvPr>
            <p:ph type="title"/>
          </p:nvPr>
        </p:nvSpPr>
        <p:spPr>
          <a:xfrm>
            <a:off x="496799" y="432000"/>
            <a:ext cx="86004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10" name="Text Placeholder 5">
            <a:extLst>
              <a:ext uri="{FF2B5EF4-FFF2-40B4-BE49-F238E27FC236}">
                <a16:creationId xmlns:a16="http://schemas.microsoft.com/office/drawing/2014/main" id="{B01EFBA0-FB1B-6CF7-C7CA-A85BC06D30D1}"/>
              </a:ext>
            </a:extLst>
          </p:cNvPr>
          <p:cNvSpPr>
            <a:spLocks noGrp="1"/>
          </p:cNvSpPr>
          <p:nvPr>
            <p:ph type="body" sz="quarter" idx="18" hasCustomPrompt="1"/>
          </p:nvPr>
        </p:nvSpPr>
        <p:spPr>
          <a:xfrm>
            <a:off x="496799" y="6402266"/>
            <a:ext cx="76608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2" name="Text Placeholder 5">
            <a:extLst>
              <a:ext uri="{FF2B5EF4-FFF2-40B4-BE49-F238E27FC236}">
                <a16:creationId xmlns:a16="http://schemas.microsoft.com/office/drawing/2014/main" id="{45B6F3D3-4756-B3BA-F34B-624F2A81F621}"/>
              </a:ext>
            </a:extLst>
          </p:cNvPr>
          <p:cNvSpPr>
            <a:spLocks noGrp="1"/>
          </p:cNvSpPr>
          <p:nvPr>
            <p:ph type="body" sz="quarter" idx="19" hasCustomPrompt="1"/>
          </p:nvPr>
        </p:nvSpPr>
        <p:spPr>
          <a:xfrm>
            <a:off x="496799"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pic>
        <p:nvPicPr>
          <p:cNvPr id="3" name="Picture 2">
            <a:extLst>
              <a:ext uri="{FF2B5EF4-FFF2-40B4-BE49-F238E27FC236}">
                <a16:creationId xmlns:a16="http://schemas.microsoft.com/office/drawing/2014/main" id="{8E9E5A26-A4A2-48F0-F046-C98DFEE39B51}"/>
              </a:ext>
            </a:extLst>
          </p:cNvPr>
          <p:cNvPicPr>
            <a:picLocks/>
          </p:cNvPicPr>
          <p:nvPr userDrawn="1"/>
        </p:nvPicPr>
        <p:blipFill>
          <a:blip r:embed="rId2" cstate="print">
            <a:extLst>
              <a:ext uri="{28A0092B-C50C-407E-A947-70E740481C1C}">
                <a14:useLocalDpi xmlns:a14="http://schemas.microsoft.com/office/drawing/2010/main"/>
              </a:ext>
            </a:extLst>
          </a:blip>
          <a:srcRect/>
          <a:stretch/>
        </p:blipFill>
        <p:spPr>
          <a:xfrm>
            <a:off x="0" y="0"/>
            <a:ext cx="266400" cy="6858000"/>
          </a:xfrm>
          <a:prstGeom prst="rect">
            <a:avLst/>
          </a:prstGeom>
        </p:spPr>
      </p:pic>
    </p:spTree>
    <p:extLst>
      <p:ext uri="{BB962C8B-B14F-4D97-AF65-F5344CB8AC3E}">
        <p14:creationId xmlns:p14="http://schemas.microsoft.com/office/powerpoint/2010/main" val="1245744329"/>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 2">
    <p:bg>
      <p:bgPr>
        <a:solidFill>
          <a:schemeClr val="bg1"/>
        </a:solidFill>
        <a:effectLst/>
      </p:bgPr>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ECEFA694-11D9-66D3-465C-102B8DB6EF73}"/>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14" name="Title Placeholder 1">
            <a:extLst>
              <a:ext uri="{FF2B5EF4-FFF2-40B4-BE49-F238E27FC236}">
                <a16:creationId xmlns:a16="http://schemas.microsoft.com/office/drawing/2014/main" id="{2090A286-E121-6A3D-F185-52A89BFE3014}"/>
              </a:ext>
            </a:extLst>
          </p:cNvPr>
          <p:cNvSpPr>
            <a:spLocks noGrp="1"/>
          </p:cNvSpPr>
          <p:nvPr>
            <p:ph type="title"/>
          </p:nvPr>
        </p:nvSpPr>
        <p:spPr>
          <a:xfrm>
            <a:off x="360000" y="432000"/>
            <a:ext cx="8732132"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17" name="Content Placeholder 2">
            <a:extLst>
              <a:ext uri="{FF2B5EF4-FFF2-40B4-BE49-F238E27FC236}">
                <a16:creationId xmlns:a16="http://schemas.microsoft.com/office/drawing/2014/main" id="{37E0F88A-2B33-4B31-37EA-9EAB4DF0B7D4}"/>
              </a:ext>
            </a:extLst>
          </p:cNvPr>
          <p:cNvSpPr>
            <a:spLocks noGrp="1"/>
          </p:cNvSpPr>
          <p:nvPr>
            <p:ph idx="15"/>
          </p:nvPr>
        </p:nvSpPr>
        <p:spPr>
          <a:xfrm>
            <a:off x="360000" y="1659600"/>
            <a:ext cx="5544000" cy="4500000"/>
          </a:xfrm>
          <a:prstGeom prst="rect">
            <a:avLst/>
          </a:prstGeom>
        </p:spPr>
        <p:txBody>
          <a:bodyPr lIns="0"/>
          <a:lstStyle>
            <a:lvl1pPr marL="177800" indent="-177800" algn="l" defTabSz="914377" rtl="0" eaLnBrk="1" latinLnBrk="0" hangingPunct="1">
              <a:lnSpc>
                <a:spcPct val="100000"/>
              </a:lnSpc>
              <a:buFont typeface="Arial" panose="020B0604020202020204" pitchFamily="34" charset="0"/>
              <a:buChar char="•"/>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buFont typeface="Arial" panose="020B0604020202020204" pitchFamily="34" charset="0"/>
              <a:buChar char="•"/>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buFont typeface="Arial" panose="020B0604020202020204" pitchFamily="34" charset="0"/>
              <a:buChar char="•"/>
              <a:tabLst/>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buFont typeface="Arial" panose="020B0604020202020204" pitchFamily="34" charset="0"/>
              <a:buChar char="•"/>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buFont typeface="Arial" panose="020B0604020202020204" pitchFamily="34" charset="0"/>
              <a:buChar char="•"/>
              <a:defRPr lang="en-US" sz="14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Content Placeholder 2">
            <a:extLst>
              <a:ext uri="{FF2B5EF4-FFF2-40B4-BE49-F238E27FC236}">
                <a16:creationId xmlns:a16="http://schemas.microsoft.com/office/drawing/2014/main" id="{986E198E-30DC-F5FC-F9C6-27670FDC7D97}"/>
              </a:ext>
            </a:extLst>
          </p:cNvPr>
          <p:cNvSpPr>
            <a:spLocks noGrp="1"/>
          </p:cNvSpPr>
          <p:nvPr>
            <p:ph idx="16"/>
          </p:nvPr>
        </p:nvSpPr>
        <p:spPr>
          <a:xfrm>
            <a:off x="6291332" y="1659600"/>
            <a:ext cx="5544000" cy="4500000"/>
          </a:xfrm>
          <a:prstGeom prst="rect">
            <a:avLst/>
          </a:prstGeom>
        </p:spPr>
        <p:txBody>
          <a:bodyPr vert="horz" lIns="0" tIns="45720" rIns="91440" bIns="45720" rtlCol="0">
            <a:noAutofit/>
          </a:bodyPr>
          <a:lstStyle>
            <a:lvl1pPr marL="182563" indent="-18256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US" sz="14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11">
            <a:extLst>
              <a:ext uri="{FF2B5EF4-FFF2-40B4-BE49-F238E27FC236}">
                <a16:creationId xmlns:a16="http://schemas.microsoft.com/office/drawing/2014/main" id="{43E01C83-2550-70E4-5ECA-CBA2BCCCF1FA}"/>
              </a:ext>
            </a:extLst>
          </p:cNvPr>
          <p:cNvSpPr>
            <a:spLocks noGrp="1"/>
          </p:cNvSpPr>
          <p:nvPr>
            <p:ph type="body" sz="quarter" idx="17" hasCustomPrompt="1"/>
          </p:nvPr>
        </p:nvSpPr>
        <p:spPr>
          <a:xfrm>
            <a:off x="360000" y="1101600"/>
            <a:ext cx="11475332"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2" name="Text Placeholder 5">
            <a:extLst>
              <a:ext uri="{FF2B5EF4-FFF2-40B4-BE49-F238E27FC236}">
                <a16:creationId xmlns:a16="http://schemas.microsoft.com/office/drawing/2014/main" id="{7C9A8FBE-B1A8-12F3-DC28-0A3B12E83203}"/>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B2712917-6F30-42F8-774E-6AE92EB143E0}"/>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444566823"/>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 2 - Swirl">
    <p:bg>
      <p:bgPr>
        <a:solidFill>
          <a:schemeClr val="bg1"/>
        </a:solidFill>
        <a:effectLst/>
      </p:bgPr>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ECEFA694-11D9-66D3-465C-102B8DB6EF73}"/>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3" name="Title Placeholder 1">
            <a:extLst>
              <a:ext uri="{FF2B5EF4-FFF2-40B4-BE49-F238E27FC236}">
                <a16:creationId xmlns:a16="http://schemas.microsoft.com/office/drawing/2014/main" id="{03433110-0AB6-3674-8845-16B50F01DDB8}"/>
              </a:ext>
            </a:extLst>
          </p:cNvPr>
          <p:cNvSpPr>
            <a:spLocks noGrp="1"/>
          </p:cNvSpPr>
          <p:nvPr>
            <p:ph type="title"/>
          </p:nvPr>
        </p:nvSpPr>
        <p:spPr>
          <a:xfrm>
            <a:off x="496800" y="432000"/>
            <a:ext cx="86004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48D4FB-4605-4F8A-3A67-2426DFC3AA61}"/>
              </a:ext>
            </a:extLst>
          </p:cNvPr>
          <p:cNvSpPr>
            <a:spLocks noGrp="1"/>
          </p:cNvSpPr>
          <p:nvPr>
            <p:ph idx="15"/>
          </p:nvPr>
        </p:nvSpPr>
        <p:spPr>
          <a:xfrm>
            <a:off x="496800" y="1659600"/>
            <a:ext cx="5536800" cy="4500000"/>
          </a:xfrm>
          <a:prstGeom prst="rect">
            <a:avLst/>
          </a:prstGeom>
        </p:spPr>
        <p:txBody>
          <a:bodyPr lIns="0"/>
          <a:lstStyle>
            <a:lvl1pPr marL="177800" indent="-177800" algn="l" defTabSz="914377" rtl="0" eaLnBrk="1" latinLnBrk="0" hangingPunct="1">
              <a:lnSpc>
                <a:spcPct val="100000"/>
              </a:lnSpc>
              <a:buFont typeface="Arial" panose="020B0604020202020204" pitchFamily="34" charset="0"/>
              <a:buChar char="•"/>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buFont typeface="Arial" panose="020B0604020202020204" pitchFamily="34" charset="0"/>
              <a:buChar char="•"/>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buFont typeface="Arial" panose="020B0604020202020204" pitchFamily="34" charset="0"/>
              <a:buChar char="•"/>
              <a:tabLst/>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buFont typeface="Arial" panose="020B0604020202020204" pitchFamily="34" charset="0"/>
              <a:buChar char="•"/>
              <a:defRPr lang="en-GB" sz="1400" kern="1200" dirty="0" smtClean="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buFont typeface="Arial" panose="020B0604020202020204" pitchFamily="34" charset="0"/>
              <a:buChar char="•"/>
              <a:defRPr lang="en-US" sz="14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9C6D27E7-79B0-8CD2-D15E-6A974C4F63F4}"/>
              </a:ext>
            </a:extLst>
          </p:cNvPr>
          <p:cNvSpPr>
            <a:spLocks noGrp="1"/>
          </p:cNvSpPr>
          <p:nvPr>
            <p:ph idx="16"/>
          </p:nvPr>
        </p:nvSpPr>
        <p:spPr>
          <a:xfrm>
            <a:off x="6296400" y="1659600"/>
            <a:ext cx="5536800" cy="4500000"/>
          </a:xfrm>
          <a:prstGeom prst="rect">
            <a:avLst/>
          </a:prstGeom>
        </p:spPr>
        <p:txBody>
          <a:bodyPr vert="horz" lIns="0" tIns="45720" rIns="91440" bIns="45720" rtlCol="0">
            <a:noAutofit/>
          </a:bodyPr>
          <a:lstStyle>
            <a:lvl1pPr marL="182563" indent="-18256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US" sz="14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CBA5EAA3-9671-B7E2-8B67-043134FEA748}"/>
              </a:ext>
            </a:extLst>
          </p:cNvPr>
          <p:cNvSpPr>
            <a:spLocks noGrp="1"/>
          </p:cNvSpPr>
          <p:nvPr>
            <p:ph type="body" sz="quarter" idx="17" hasCustomPrompt="1"/>
          </p:nvPr>
        </p:nvSpPr>
        <p:spPr>
          <a:xfrm>
            <a:off x="496800" y="1101600"/>
            <a:ext cx="55368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7" name="Text Placeholder 5">
            <a:extLst>
              <a:ext uri="{FF2B5EF4-FFF2-40B4-BE49-F238E27FC236}">
                <a16:creationId xmlns:a16="http://schemas.microsoft.com/office/drawing/2014/main" id="{84A9FD5C-BCDF-7525-5AA2-65DFCE7BA81E}"/>
              </a:ext>
            </a:extLst>
          </p:cNvPr>
          <p:cNvSpPr>
            <a:spLocks noGrp="1"/>
          </p:cNvSpPr>
          <p:nvPr>
            <p:ph type="body" sz="quarter" idx="18" hasCustomPrompt="1"/>
          </p:nvPr>
        </p:nvSpPr>
        <p:spPr>
          <a:xfrm>
            <a:off x="496799" y="6402266"/>
            <a:ext cx="76608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8" name="Text Placeholder 11">
            <a:extLst>
              <a:ext uri="{FF2B5EF4-FFF2-40B4-BE49-F238E27FC236}">
                <a16:creationId xmlns:a16="http://schemas.microsoft.com/office/drawing/2014/main" id="{41355C62-F905-0FF7-B373-896DB6E3F5A4}"/>
              </a:ext>
            </a:extLst>
          </p:cNvPr>
          <p:cNvSpPr>
            <a:spLocks noGrp="1"/>
          </p:cNvSpPr>
          <p:nvPr>
            <p:ph type="body" sz="quarter" idx="19" hasCustomPrompt="1"/>
          </p:nvPr>
        </p:nvSpPr>
        <p:spPr>
          <a:xfrm>
            <a:off x="6296400" y="1101600"/>
            <a:ext cx="55368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2" name="Text Placeholder 5">
            <a:extLst>
              <a:ext uri="{FF2B5EF4-FFF2-40B4-BE49-F238E27FC236}">
                <a16:creationId xmlns:a16="http://schemas.microsoft.com/office/drawing/2014/main" id="{1C6C1731-6CD8-DBB0-D293-47088059304A}"/>
              </a:ext>
            </a:extLst>
          </p:cNvPr>
          <p:cNvSpPr>
            <a:spLocks noGrp="1"/>
          </p:cNvSpPr>
          <p:nvPr>
            <p:ph type="body" sz="quarter" idx="20" hasCustomPrompt="1"/>
          </p:nvPr>
        </p:nvSpPr>
        <p:spPr>
          <a:xfrm>
            <a:off x="4968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pic>
        <p:nvPicPr>
          <p:cNvPr id="9" name="Picture 8">
            <a:extLst>
              <a:ext uri="{FF2B5EF4-FFF2-40B4-BE49-F238E27FC236}">
                <a16:creationId xmlns:a16="http://schemas.microsoft.com/office/drawing/2014/main" id="{C229C23A-2865-230C-7296-B80C8AA96707}"/>
              </a:ext>
            </a:extLst>
          </p:cNvPr>
          <p:cNvPicPr>
            <a:picLocks/>
          </p:cNvPicPr>
          <p:nvPr userDrawn="1"/>
        </p:nvPicPr>
        <p:blipFill>
          <a:blip r:embed="rId2" cstate="print">
            <a:extLst>
              <a:ext uri="{28A0092B-C50C-407E-A947-70E740481C1C}">
                <a14:useLocalDpi xmlns:a14="http://schemas.microsoft.com/office/drawing/2010/main"/>
              </a:ext>
            </a:extLst>
          </a:blip>
          <a:srcRect/>
          <a:stretch/>
        </p:blipFill>
        <p:spPr>
          <a:xfrm>
            <a:off x="0" y="0"/>
            <a:ext cx="266400" cy="6858000"/>
          </a:xfrm>
          <a:prstGeom prst="rect">
            <a:avLst/>
          </a:prstGeom>
        </p:spPr>
      </p:pic>
    </p:spTree>
    <p:extLst>
      <p:ext uri="{BB962C8B-B14F-4D97-AF65-F5344CB8AC3E}">
        <p14:creationId xmlns:p14="http://schemas.microsoft.com/office/powerpoint/2010/main" val="137164648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 4">
    <p:bg>
      <p:bgPr>
        <a:solidFill>
          <a:schemeClr val="bg1"/>
        </a:solidFill>
        <a:effectLst/>
      </p:bgPr>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ECEFA694-11D9-66D3-465C-102B8DB6EF73}"/>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3" name="Title Placeholder 1">
            <a:extLst>
              <a:ext uri="{FF2B5EF4-FFF2-40B4-BE49-F238E27FC236}">
                <a16:creationId xmlns:a16="http://schemas.microsoft.com/office/drawing/2014/main" id="{0179B357-20BA-AEED-6161-3BA5589EB5F3}"/>
              </a:ext>
            </a:extLst>
          </p:cNvPr>
          <p:cNvSpPr>
            <a:spLocks noGrp="1"/>
          </p:cNvSpPr>
          <p:nvPr>
            <p:ph type="title"/>
          </p:nvPr>
        </p:nvSpPr>
        <p:spPr>
          <a:xfrm>
            <a:off x="360000" y="432000"/>
            <a:ext cx="8732132"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AEEC7609-BF69-E0FD-4E27-7B7B25A86FF9}"/>
              </a:ext>
            </a:extLst>
          </p:cNvPr>
          <p:cNvSpPr>
            <a:spLocks noGrp="1"/>
          </p:cNvSpPr>
          <p:nvPr>
            <p:ph idx="15"/>
          </p:nvPr>
        </p:nvSpPr>
        <p:spPr>
          <a:xfrm>
            <a:off x="360000" y="1497600"/>
            <a:ext cx="5544000" cy="1980000"/>
          </a:xfrm>
          <a:prstGeom prst="rect">
            <a:avLst/>
          </a:prstGeom>
        </p:spPr>
        <p:txBody>
          <a:bodyPr lIns="0"/>
          <a:lstStyle>
            <a:lvl1pPr marL="177800" indent="-177800"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Aft>
                <a:spcPts val="300"/>
              </a:spcAft>
              <a:buFont typeface="Arial" panose="020B0604020202020204" pitchFamily="34" charset="0"/>
              <a:buChar char="•"/>
              <a:tabLst/>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Aft>
                <a:spcPts val="300"/>
              </a:spcAft>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EBC63F80-1583-4568-89D1-671596640519}"/>
              </a:ext>
            </a:extLst>
          </p:cNvPr>
          <p:cNvSpPr>
            <a:spLocks noGrp="1"/>
          </p:cNvSpPr>
          <p:nvPr>
            <p:ph idx="16"/>
          </p:nvPr>
        </p:nvSpPr>
        <p:spPr>
          <a:xfrm>
            <a:off x="6291332" y="1497600"/>
            <a:ext cx="5544000" cy="1980000"/>
          </a:xfrm>
          <a:prstGeom prst="rect">
            <a:avLst/>
          </a:prstGeom>
        </p:spPr>
        <p:txBody>
          <a:bodyPr vert="horz" lIns="0" tIns="45720" rIns="91440" bIns="45720" rtlCol="0">
            <a:noAutofit/>
          </a:bodyPr>
          <a:lstStyle>
            <a:lvl1pPr marL="182563"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7E7F78C5-D92B-1266-EF6D-6A06857FC41E}"/>
              </a:ext>
            </a:extLst>
          </p:cNvPr>
          <p:cNvSpPr>
            <a:spLocks noGrp="1"/>
          </p:cNvSpPr>
          <p:nvPr>
            <p:ph type="body" sz="quarter" idx="17" hasCustomPrompt="1"/>
          </p:nvPr>
        </p:nvSpPr>
        <p:spPr>
          <a:xfrm>
            <a:off x="360000" y="1101600"/>
            <a:ext cx="5544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7" name="Text Placeholder 5">
            <a:extLst>
              <a:ext uri="{FF2B5EF4-FFF2-40B4-BE49-F238E27FC236}">
                <a16:creationId xmlns:a16="http://schemas.microsoft.com/office/drawing/2014/main" id="{FE4B25FF-9A0B-6160-5F8F-1117C6BFD660}"/>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8" name="Text Placeholder 11">
            <a:extLst>
              <a:ext uri="{FF2B5EF4-FFF2-40B4-BE49-F238E27FC236}">
                <a16:creationId xmlns:a16="http://schemas.microsoft.com/office/drawing/2014/main" id="{429B3ABF-0DD5-73DB-8570-BF5197CA2602}"/>
              </a:ext>
            </a:extLst>
          </p:cNvPr>
          <p:cNvSpPr>
            <a:spLocks noGrp="1"/>
          </p:cNvSpPr>
          <p:nvPr>
            <p:ph type="body" sz="quarter" idx="19" hasCustomPrompt="1"/>
          </p:nvPr>
        </p:nvSpPr>
        <p:spPr>
          <a:xfrm>
            <a:off x="6291332" y="1101600"/>
            <a:ext cx="5544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9" name="Content Placeholder 2">
            <a:extLst>
              <a:ext uri="{FF2B5EF4-FFF2-40B4-BE49-F238E27FC236}">
                <a16:creationId xmlns:a16="http://schemas.microsoft.com/office/drawing/2014/main" id="{F5D5030F-E219-AA2E-B834-2E9D20BD7F1E}"/>
              </a:ext>
            </a:extLst>
          </p:cNvPr>
          <p:cNvSpPr>
            <a:spLocks noGrp="1"/>
          </p:cNvSpPr>
          <p:nvPr>
            <p:ph idx="20"/>
          </p:nvPr>
        </p:nvSpPr>
        <p:spPr>
          <a:xfrm>
            <a:off x="360000" y="4111200"/>
            <a:ext cx="5544000" cy="1980000"/>
          </a:xfrm>
          <a:prstGeom prst="rect">
            <a:avLst/>
          </a:prstGeom>
        </p:spPr>
        <p:txBody>
          <a:bodyPr lIns="0"/>
          <a:lstStyle>
            <a:lvl1pPr marL="177800" indent="-177800"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Aft>
                <a:spcPts val="300"/>
              </a:spcAft>
              <a:buFont typeface="Arial" panose="020B0604020202020204" pitchFamily="34" charset="0"/>
              <a:buChar char="•"/>
              <a:tabLst/>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Aft>
                <a:spcPts val="300"/>
              </a:spcAft>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5FF756BA-B2B1-7370-D592-7960BEC95AF4}"/>
              </a:ext>
            </a:extLst>
          </p:cNvPr>
          <p:cNvSpPr>
            <a:spLocks noGrp="1"/>
          </p:cNvSpPr>
          <p:nvPr>
            <p:ph idx="21"/>
          </p:nvPr>
        </p:nvSpPr>
        <p:spPr>
          <a:xfrm>
            <a:off x="6291332" y="4111200"/>
            <a:ext cx="5544000" cy="1980000"/>
          </a:xfrm>
          <a:prstGeom prst="rect">
            <a:avLst/>
          </a:prstGeom>
        </p:spPr>
        <p:txBody>
          <a:bodyPr vert="horz" lIns="0" tIns="45720" rIns="91440" bIns="45720" rtlCol="0">
            <a:noAutofit/>
          </a:bodyPr>
          <a:lstStyle>
            <a:lvl1pPr marL="182563"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7AB2002C-C9D1-1B4F-372F-0C5E9E7295CB}"/>
              </a:ext>
            </a:extLst>
          </p:cNvPr>
          <p:cNvSpPr>
            <a:spLocks noGrp="1"/>
          </p:cNvSpPr>
          <p:nvPr>
            <p:ph type="body" sz="quarter" idx="22" hasCustomPrompt="1"/>
          </p:nvPr>
        </p:nvSpPr>
        <p:spPr>
          <a:xfrm>
            <a:off x="360000" y="3711600"/>
            <a:ext cx="5544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12" name="Text Placeholder 11">
            <a:extLst>
              <a:ext uri="{FF2B5EF4-FFF2-40B4-BE49-F238E27FC236}">
                <a16:creationId xmlns:a16="http://schemas.microsoft.com/office/drawing/2014/main" id="{F7815BA4-5ED4-7E49-8F64-4E0A23118D98}"/>
              </a:ext>
            </a:extLst>
          </p:cNvPr>
          <p:cNvSpPr>
            <a:spLocks noGrp="1"/>
          </p:cNvSpPr>
          <p:nvPr>
            <p:ph type="body" sz="quarter" idx="23" hasCustomPrompt="1"/>
          </p:nvPr>
        </p:nvSpPr>
        <p:spPr>
          <a:xfrm>
            <a:off x="6291332" y="3711600"/>
            <a:ext cx="5544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14" name="Text Placeholder 5">
            <a:extLst>
              <a:ext uri="{FF2B5EF4-FFF2-40B4-BE49-F238E27FC236}">
                <a16:creationId xmlns:a16="http://schemas.microsoft.com/office/drawing/2014/main" id="{1A7A31A9-155E-CDE5-E34E-59884DF22B5D}"/>
              </a:ext>
            </a:extLst>
          </p:cNvPr>
          <p:cNvSpPr>
            <a:spLocks noGrp="1"/>
          </p:cNvSpPr>
          <p:nvPr>
            <p:ph type="body" sz="quarter" idx="24"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1465612736"/>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 4 - Swirl">
    <p:bg>
      <p:bgPr>
        <a:solidFill>
          <a:schemeClr val="bg1"/>
        </a:solidFill>
        <a:effectLst/>
      </p:bgPr>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ECEFA694-11D9-66D3-465C-102B8DB6EF73}"/>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2" name="Title Placeholder 1">
            <a:extLst>
              <a:ext uri="{FF2B5EF4-FFF2-40B4-BE49-F238E27FC236}">
                <a16:creationId xmlns:a16="http://schemas.microsoft.com/office/drawing/2014/main" id="{37462EE8-1A1A-BB86-6762-F39475FDE3B2}"/>
              </a:ext>
            </a:extLst>
          </p:cNvPr>
          <p:cNvSpPr>
            <a:spLocks noGrp="1"/>
          </p:cNvSpPr>
          <p:nvPr>
            <p:ph type="title"/>
          </p:nvPr>
        </p:nvSpPr>
        <p:spPr>
          <a:xfrm>
            <a:off x="496799" y="432000"/>
            <a:ext cx="86004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4D0370CD-0976-5700-109E-6274ED6C76D1}"/>
              </a:ext>
            </a:extLst>
          </p:cNvPr>
          <p:cNvSpPr>
            <a:spLocks noGrp="1"/>
          </p:cNvSpPr>
          <p:nvPr>
            <p:ph idx="15"/>
          </p:nvPr>
        </p:nvSpPr>
        <p:spPr>
          <a:xfrm>
            <a:off x="496800" y="1497600"/>
            <a:ext cx="5536800" cy="1980000"/>
          </a:xfrm>
          <a:prstGeom prst="rect">
            <a:avLst/>
          </a:prstGeom>
        </p:spPr>
        <p:txBody>
          <a:bodyPr lIns="0"/>
          <a:lstStyle>
            <a:lvl1pPr marL="177800" indent="-177800"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Aft>
                <a:spcPts val="300"/>
              </a:spcAft>
              <a:buFont typeface="Arial" panose="020B0604020202020204" pitchFamily="34" charset="0"/>
              <a:buChar char="•"/>
              <a:tabLst/>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Aft>
                <a:spcPts val="300"/>
              </a:spcAft>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CD7B5B4-DF60-E332-D6AC-B8C0D6282D31}"/>
              </a:ext>
            </a:extLst>
          </p:cNvPr>
          <p:cNvSpPr>
            <a:spLocks noGrp="1"/>
          </p:cNvSpPr>
          <p:nvPr>
            <p:ph idx="16"/>
          </p:nvPr>
        </p:nvSpPr>
        <p:spPr>
          <a:xfrm>
            <a:off x="6296400" y="1497600"/>
            <a:ext cx="5536800" cy="1980000"/>
          </a:xfrm>
          <a:prstGeom prst="rect">
            <a:avLst/>
          </a:prstGeom>
        </p:spPr>
        <p:txBody>
          <a:bodyPr vert="horz" lIns="0" tIns="45720" rIns="91440" bIns="45720" rtlCol="0">
            <a:noAutofit/>
          </a:bodyPr>
          <a:lstStyle>
            <a:lvl1pPr marL="182563"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A2F3B638-C15B-5A67-2AE0-D2C3788DE683}"/>
              </a:ext>
            </a:extLst>
          </p:cNvPr>
          <p:cNvSpPr>
            <a:spLocks noGrp="1"/>
          </p:cNvSpPr>
          <p:nvPr>
            <p:ph type="body" sz="quarter" idx="17" hasCustomPrompt="1"/>
          </p:nvPr>
        </p:nvSpPr>
        <p:spPr>
          <a:xfrm>
            <a:off x="496800" y="1101600"/>
            <a:ext cx="55368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17" name="Text Placeholder 5">
            <a:extLst>
              <a:ext uri="{FF2B5EF4-FFF2-40B4-BE49-F238E27FC236}">
                <a16:creationId xmlns:a16="http://schemas.microsoft.com/office/drawing/2014/main" id="{39CE948D-3DD8-76B2-A347-71372C4AD5AE}"/>
              </a:ext>
            </a:extLst>
          </p:cNvPr>
          <p:cNvSpPr>
            <a:spLocks noGrp="1"/>
          </p:cNvSpPr>
          <p:nvPr>
            <p:ph type="body" sz="quarter" idx="18" hasCustomPrompt="1"/>
          </p:nvPr>
        </p:nvSpPr>
        <p:spPr>
          <a:xfrm>
            <a:off x="496799" y="6402266"/>
            <a:ext cx="76608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18" name="Text Placeholder 11">
            <a:extLst>
              <a:ext uri="{FF2B5EF4-FFF2-40B4-BE49-F238E27FC236}">
                <a16:creationId xmlns:a16="http://schemas.microsoft.com/office/drawing/2014/main" id="{E71D7D48-3D74-7C88-B689-0B5668993FD3}"/>
              </a:ext>
            </a:extLst>
          </p:cNvPr>
          <p:cNvSpPr>
            <a:spLocks noGrp="1"/>
          </p:cNvSpPr>
          <p:nvPr>
            <p:ph type="body" sz="quarter" idx="19" hasCustomPrompt="1"/>
          </p:nvPr>
        </p:nvSpPr>
        <p:spPr>
          <a:xfrm>
            <a:off x="6296400" y="1101600"/>
            <a:ext cx="55368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19" name="Content Placeholder 2">
            <a:extLst>
              <a:ext uri="{FF2B5EF4-FFF2-40B4-BE49-F238E27FC236}">
                <a16:creationId xmlns:a16="http://schemas.microsoft.com/office/drawing/2014/main" id="{72EB09CE-B91A-C19C-BEFD-11091B5F20E0}"/>
              </a:ext>
            </a:extLst>
          </p:cNvPr>
          <p:cNvSpPr>
            <a:spLocks noGrp="1"/>
          </p:cNvSpPr>
          <p:nvPr>
            <p:ph idx="20"/>
          </p:nvPr>
        </p:nvSpPr>
        <p:spPr>
          <a:xfrm>
            <a:off x="496800" y="4111200"/>
            <a:ext cx="5536800" cy="1980000"/>
          </a:xfrm>
          <a:prstGeom prst="rect">
            <a:avLst/>
          </a:prstGeom>
        </p:spPr>
        <p:txBody>
          <a:bodyPr lIns="0"/>
          <a:lstStyle>
            <a:lvl1pPr marL="177800" indent="-177800"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Aft>
                <a:spcPts val="300"/>
              </a:spcAft>
              <a:buFont typeface="Arial" panose="020B0604020202020204" pitchFamily="34" charset="0"/>
              <a:buChar char="•"/>
              <a:tabLst/>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Aft>
                <a:spcPts val="300"/>
              </a:spcAft>
              <a:buFont typeface="Arial" panose="020B0604020202020204" pitchFamily="34" charset="0"/>
              <a:buChar char="•"/>
              <a:defRPr lang="en-GB" sz="1200" kern="1200" dirty="0" smtClean="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Aft>
                <a:spcPts val="300"/>
              </a:spcAft>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0173B7A5-7BAC-A135-A79C-F8BC4FB89CB8}"/>
              </a:ext>
            </a:extLst>
          </p:cNvPr>
          <p:cNvSpPr>
            <a:spLocks noGrp="1"/>
          </p:cNvSpPr>
          <p:nvPr>
            <p:ph idx="21"/>
          </p:nvPr>
        </p:nvSpPr>
        <p:spPr>
          <a:xfrm>
            <a:off x="6296400" y="4111200"/>
            <a:ext cx="5536800" cy="1980000"/>
          </a:xfrm>
          <a:prstGeom prst="rect">
            <a:avLst/>
          </a:prstGeom>
        </p:spPr>
        <p:txBody>
          <a:bodyPr vert="horz" lIns="0" tIns="45720" rIns="91440" bIns="45720" rtlCol="0">
            <a:noAutofit/>
          </a:bodyPr>
          <a:lstStyle>
            <a:lvl1pPr marL="182563"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621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41338"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5963" indent="-174625"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GB" sz="12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8525" indent="-182563" algn="l" defTabSz="914377" rtl="0" eaLnBrk="1" latinLnBrk="0" hangingPunct="1">
              <a:lnSpc>
                <a:spcPct val="100000"/>
              </a:lnSpc>
              <a:spcBef>
                <a:spcPts val="300"/>
              </a:spcBef>
              <a:spcAft>
                <a:spcPts val="300"/>
              </a:spcAft>
              <a:buClr>
                <a:schemeClr val="tx2"/>
              </a:buClr>
              <a:buFont typeface="Arial" panose="020B0604020202020204" pitchFamily="34" charset="0"/>
              <a:buChar char="•"/>
              <a:defRPr lang="en-US" sz="12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9C70C411-46D4-6E24-A61F-2CDF15918D6B}"/>
              </a:ext>
            </a:extLst>
          </p:cNvPr>
          <p:cNvSpPr>
            <a:spLocks noGrp="1"/>
          </p:cNvSpPr>
          <p:nvPr>
            <p:ph type="body" sz="quarter" idx="22" hasCustomPrompt="1"/>
          </p:nvPr>
        </p:nvSpPr>
        <p:spPr>
          <a:xfrm>
            <a:off x="496800" y="3711600"/>
            <a:ext cx="55368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22" name="Text Placeholder 11">
            <a:extLst>
              <a:ext uri="{FF2B5EF4-FFF2-40B4-BE49-F238E27FC236}">
                <a16:creationId xmlns:a16="http://schemas.microsoft.com/office/drawing/2014/main" id="{D1A55C6E-C390-6E39-35BD-647104FD7223}"/>
              </a:ext>
            </a:extLst>
          </p:cNvPr>
          <p:cNvSpPr>
            <a:spLocks noGrp="1"/>
          </p:cNvSpPr>
          <p:nvPr>
            <p:ph type="body" sz="quarter" idx="23" hasCustomPrompt="1"/>
          </p:nvPr>
        </p:nvSpPr>
        <p:spPr>
          <a:xfrm>
            <a:off x="6296400" y="3711600"/>
            <a:ext cx="55368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4" name="Text Placeholder 5">
            <a:extLst>
              <a:ext uri="{FF2B5EF4-FFF2-40B4-BE49-F238E27FC236}">
                <a16:creationId xmlns:a16="http://schemas.microsoft.com/office/drawing/2014/main" id="{537445BA-3F87-C0D4-87DC-86ECBBFF1C7F}"/>
              </a:ext>
            </a:extLst>
          </p:cNvPr>
          <p:cNvSpPr>
            <a:spLocks noGrp="1"/>
          </p:cNvSpPr>
          <p:nvPr>
            <p:ph type="body" sz="quarter" idx="24" hasCustomPrompt="1"/>
          </p:nvPr>
        </p:nvSpPr>
        <p:spPr>
          <a:xfrm>
            <a:off x="496799"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pic>
        <p:nvPicPr>
          <p:cNvPr id="3" name="Picture 2">
            <a:extLst>
              <a:ext uri="{FF2B5EF4-FFF2-40B4-BE49-F238E27FC236}">
                <a16:creationId xmlns:a16="http://schemas.microsoft.com/office/drawing/2014/main" id="{E84B749D-9FBD-FA31-0D96-871C976DBC91}"/>
              </a:ext>
            </a:extLst>
          </p:cNvPr>
          <p:cNvPicPr>
            <a:picLocks/>
          </p:cNvPicPr>
          <p:nvPr userDrawn="1"/>
        </p:nvPicPr>
        <p:blipFill>
          <a:blip r:embed="rId2" cstate="print">
            <a:extLst>
              <a:ext uri="{28A0092B-C50C-407E-A947-70E740481C1C}">
                <a14:useLocalDpi xmlns:a14="http://schemas.microsoft.com/office/drawing/2010/main"/>
              </a:ext>
            </a:extLst>
          </a:blip>
          <a:srcRect/>
          <a:stretch/>
        </p:blipFill>
        <p:spPr>
          <a:xfrm>
            <a:off x="0" y="0"/>
            <a:ext cx="266400" cy="6858000"/>
          </a:xfrm>
          <a:prstGeom prst="rect">
            <a:avLst/>
          </a:prstGeom>
        </p:spPr>
      </p:pic>
    </p:spTree>
    <p:extLst>
      <p:ext uri="{BB962C8B-B14F-4D97-AF65-F5344CB8AC3E}">
        <p14:creationId xmlns:p14="http://schemas.microsoft.com/office/powerpoint/2010/main" val="2276784909"/>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Page-Full-Page">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114732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Chart title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CCA11FD2-CAAA-228A-313C-D599977249C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95CCDB43-FC63-4BCF-8789-0A246C7EEDEB}"/>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hasCustomPrompt="1"/>
          </p:nvPr>
        </p:nvSpPr>
        <p:spPr>
          <a:xfrm>
            <a:off x="360000" y="1659600"/>
            <a:ext cx="11473200" cy="4500000"/>
          </a:xfrm>
          <a:prstGeom prst="rect">
            <a:avLst/>
          </a:prstGeom>
        </p:spPr>
        <p:txBody>
          <a:bodyPr vert="horz" lIns="0" tIns="45720" rIns="91440" bIns="45720" rtlCol="0">
            <a:noAutofit/>
          </a:bodyPr>
          <a:lstStyle>
            <a:lvl1pPr marL="0" indent="0">
              <a:spcBef>
                <a:spcPts val="300"/>
              </a:spcBef>
              <a:spcAft>
                <a:spcPts val="300"/>
              </a:spcAft>
              <a:buClr>
                <a:schemeClr val="tx2"/>
              </a:buClr>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Insert chart</a:t>
            </a:r>
          </a:p>
        </p:txBody>
      </p:sp>
    </p:spTree>
    <p:extLst>
      <p:ext uri="{BB962C8B-B14F-4D97-AF65-F5344CB8AC3E}">
        <p14:creationId xmlns:p14="http://schemas.microsoft.com/office/powerpoint/2010/main" val="180603268"/>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Page-Text-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0ACD6-88A1-E9AF-4217-61A33098BEEA}"/>
              </a:ext>
            </a:extLst>
          </p:cNvPr>
          <p:cNvSpPr>
            <a:spLocks noGrp="1"/>
          </p:cNvSpPr>
          <p:nvPr>
            <p:ph type="title"/>
          </p:nvPr>
        </p:nvSpPr>
        <p:spPr/>
        <p:txBody>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82120698-650D-BAC9-4209-55058E11B70D}"/>
              </a:ext>
            </a:extLst>
          </p:cNvPr>
          <p:cNvSpPr>
            <a:spLocks noGrp="1"/>
          </p:cNvSpPr>
          <p:nvPr>
            <p:ph type="sldNum" sz="quarter" idx="11"/>
          </p:nvPr>
        </p:nvSpPr>
        <p:spPr/>
        <p:txBody>
          <a:bodyPr/>
          <a:lstStyle>
            <a:lvl1pPr>
              <a:defRPr>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6" name="Chart Placeholder 5">
            <a:extLst>
              <a:ext uri="{FF2B5EF4-FFF2-40B4-BE49-F238E27FC236}">
                <a16:creationId xmlns:a16="http://schemas.microsoft.com/office/drawing/2014/main" id="{A4EAE5B9-F768-0761-485E-0748B532D973}"/>
              </a:ext>
            </a:extLst>
          </p:cNvPr>
          <p:cNvSpPr>
            <a:spLocks noGrp="1"/>
          </p:cNvSpPr>
          <p:nvPr>
            <p:ph type="chart" sz="quarter" idx="12" hasCustomPrompt="1"/>
          </p:nvPr>
        </p:nvSpPr>
        <p:spPr>
          <a:xfrm>
            <a:off x="3146425" y="1659600"/>
            <a:ext cx="8703421" cy="4500000"/>
          </a:xfrm>
        </p:spPr>
        <p:txBody>
          <a:bodyPr/>
          <a:lstStyle>
            <a:lvl1pPr marL="0" indent="0">
              <a:buNone/>
              <a:defRPr sz="1600">
                <a:solidFill>
                  <a:schemeClr val="tx2"/>
                </a:solidFill>
                <a:latin typeface="Euclid Circular A Light" panose="020B0304000000000000" pitchFamily="34" charset="0"/>
                <a:ea typeface="Euclid Circular A Light" panose="020B0304000000000000" pitchFamily="34" charset="0"/>
              </a:defRPr>
            </a:lvl1pPr>
          </a:lstStyle>
          <a:p>
            <a:r>
              <a:rPr lang="en-GB"/>
              <a:t>Insert chart</a:t>
            </a:r>
          </a:p>
        </p:txBody>
      </p:sp>
      <p:sp>
        <p:nvSpPr>
          <p:cNvPr id="8" name="Text Placeholder 7">
            <a:extLst>
              <a:ext uri="{FF2B5EF4-FFF2-40B4-BE49-F238E27FC236}">
                <a16:creationId xmlns:a16="http://schemas.microsoft.com/office/drawing/2014/main" id="{ECF7EE6C-DDD9-4ECA-5375-F8A1A7978449}"/>
              </a:ext>
            </a:extLst>
          </p:cNvPr>
          <p:cNvSpPr>
            <a:spLocks noGrp="1"/>
          </p:cNvSpPr>
          <p:nvPr>
            <p:ph type="body" sz="quarter" idx="13" hasCustomPrompt="1"/>
          </p:nvPr>
        </p:nvSpPr>
        <p:spPr>
          <a:xfrm>
            <a:off x="360363" y="1659600"/>
            <a:ext cx="2520000" cy="2032000"/>
          </a:xfrm>
          <a:noFill/>
        </p:spPr>
        <p:txBody>
          <a:bodyPr lIns="0"/>
          <a:lstStyle>
            <a:lvl1pPr marL="0" indent="0">
              <a:buNone/>
              <a:defRPr sz="1400">
                <a:solidFill>
                  <a:schemeClr val="tx2"/>
                </a:solidFill>
                <a:latin typeface="Euclid Circular A Light" panose="020B0304000000000000" pitchFamily="34" charset="0"/>
                <a:ea typeface="Euclid Circular A Light" panose="020B0304000000000000" pitchFamily="34" charset="0"/>
              </a:defRPr>
            </a:lvl1pPr>
            <a:lvl2pPr marL="266700" indent="0">
              <a:buNone/>
              <a:defRPr>
                <a:latin typeface="Euclid Circular A Light" panose="020B0304000000000000" pitchFamily="34" charset="0"/>
                <a:ea typeface="Euclid Circular A Light" panose="020B0304000000000000" pitchFamily="34" charset="0"/>
              </a:defRPr>
            </a:lvl2pPr>
            <a:lvl3pPr marL="542925" indent="0">
              <a:buNone/>
              <a:defRPr>
                <a:latin typeface="Euclid Circular A Light" panose="020B0304000000000000" pitchFamily="34" charset="0"/>
                <a:ea typeface="Euclid Circular A Light" panose="020B0304000000000000" pitchFamily="34" charset="0"/>
              </a:defRPr>
            </a:lvl3pPr>
            <a:lvl4pPr marL="804862" indent="0">
              <a:buNone/>
              <a:defRPr>
                <a:latin typeface="Euclid Circular A Light" panose="020B0304000000000000" pitchFamily="34" charset="0"/>
                <a:ea typeface="Euclid Circular A Light" panose="020B0304000000000000" pitchFamily="34" charset="0"/>
              </a:defRPr>
            </a:lvl4pPr>
            <a:lvl5pPr marL="1076325" indent="0">
              <a:buNone/>
              <a:defRPr>
                <a:latin typeface="Euclid Circular A Light" panose="020B0304000000000000" pitchFamily="34" charset="0"/>
                <a:ea typeface="Euclid Circular A Light" panose="020B0304000000000000" pitchFamily="34" charset="0"/>
              </a:defRPr>
            </a:lvl5pPr>
          </a:lstStyle>
          <a:p>
            <a:pPr lvl="0"/>
            <a:r>
              <a:rPr lang="en-US"/>
              <a:t>Slide text added here</a:t>
            </a:r>
            <a:endParaRPr lang="en-GB"/>
          </a:p>
        </p:txBody>
      </p:sp>
      <p:sp>
        <p:nvSpPr>
          <p:cNvPr id="9" name="Text Placeholder 11">
            <a:extLst>
              <a:ext uri="{FF2B5EF4-FFF2-40B4-BE49-F238E27FC236}">
                <a16:creationId xmlns:a16="http://schemas.microsoft.com/office/drawing/2014/main" id="{1E77E23F-8A35-0C2F-6868-4E0CBA64D3B1}"/>
              </a:ext>
            </a:extLst>
          </p:cNvPr>
          <p:cNvSpPr>
            <a:spLocks noGrp="1"/>
          </p:cNvSpPr>
          <p:nvPr>
            <p:ph type="body" sz="quarter" idx="15" hasCustomPrompt="1"/>
          </p:nvPr>
        </p:nvSpPr>
        <p:spPr>
          <a:xfrm>
            <a:off x="3146425" y="1229609"/>
            <a:ext cx="8703421"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Chart title</a:t>
            </a:r>
          </a:p>
        </p:txBody>
      </p:sp>
      <p:sp>
        <p:nvSpPr>
          <p:cNvPr id="3" name="Text Placeholder 5">
            <a:extLst>
              <a:ext uri="{FF2B5EF4-FFF2-40B4-BE49-F238E27FC236}">
                <a16:creationId xmlns:a16="http://schemas.microsoft.com/office/drawing/2014/main" id="{3F216324-4117-A57D-0C32-0F9E4E74A492}"/>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7" name="Text Placeholder 5">
            <a:extLst>
              <a:ext uri="{FF2B5EF4-FFF2-40B4-BE49-F238E27FC236}">
                <a16:creationId xmlns:a16="http://schemas.microsoft.com/office/drawing/2014/main" id="{DFB6AA46-B53E-9E53-4E63-E301CB3587B3}"/>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6533182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Page-2-Full-Page">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55440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Chart title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CCA11FD2-CAAA-228A-313C-D599977249C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95CCDB43-FC63-4BCF-8789-0A246C7EEDEB}"/>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hasCustomPrompt="1"/>
          </p:nvPr>
        </p:nvSpPr>
        <p:spPr>
          <a:xfrm>
            <a:off x="360000" y="1659600"/>
            <a:ext cx="5544000" cy="4500000"/>
          </a:xfrm>
          <a:prstGeom prst="rect">
            <a:avLst/>
          </a:prstGeom>
        </p:spPr>
        <p:txBody>
          <a:bodyPr vert="horz" lIns="0" tIns="45720" rIns="91440" bIns="45720" rtlCol="0">
            <a:noAutofit/>
          </a:bodyPr>
          <a:lstStyle>
            <a:lvl1pPr marL="0" indent="0">
              <a:spcBef>
                <a:spcPts val="300"/>
              </a:spcBef>
              <a:spcAft>
                <a:spcPts val="300"/>
              </a:spcAft>
              <a:buClr>
                <a:schemeClr val="tx2"/>
              </a:buClr>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Insert chart</a:t>
            </a:r>
          </a:p>
        </p:txBody>
      </p:sp>
      <p:sp>
        <p:nvSpPr>
          <p:cNvPr id="4" name="Text Placeholder 11">
            <a:extLst>
              <a:ext uri="{FF2B5EF4-FFF2-40B4-BE49-F238E27FC236}">
                <a16:creationId xmlns:a16="http://schemas.microsoft.com/office/drawing/2014/main" id="{D3BDD18C-D955-D2A8-292A-764F8EC5D2A2}"/>
              </a:ext>
            </a:extLst>
          </p:cNvPr>
          <p:cNvSpPr>
            <a:spLocks noGrp="1"/>
          </p:cNvSpPr>
          <p:nvPr>
            <p:ph type="body" sz="quarter" idx="20" hasCustomPrompt="1"/>
          </p:nvPr>
        </p:nvSpPr>
        <p:spPr>
          <a:xfrm>
            <a:off x="6291332" y="1101600"/>
            <a:ext cx="55440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Chart title</a:t>
            </a:r>
          </a:p>
        </p:txBody>
      </p:sp>
      <p:sp>
        <p:nvSpPr>
          <p:cNvPr id="6" name="Text Placeholder 2">
            <a:extLst>
              <a:ext uri="{FF2B5EF4-FFF2-40B4-BE49-F238E27FC236}">
                <a16:creationId xmlns:a16="http://schemas.microsoft.com/office/drawing/2014/main" id="{944C19C6-100F-03C2-70F7-60B9CB0DEAE9}"/>
              </a:ext>
            </a:extLst>
          </p:cNvPr>
          <p:cNvSpPr>
            <a:spLocks noGrp="1"/>
          </p:cNvSpPr>
          <p:nvPr>
            <p:ph idx="21" hasCustomPrompt="1"/>
          </p:nvPr>
        </p:nvSpPr>
        <p:spPr>
          <a:xfrm>
            <a:off x="6291332" y="1659600"/>
            <a:ext cx="5544000" cy="4500000"/>
          </a:xfrm>
          <a:prstGeom prst="rect">
            <a:avLst/>
          </a:prstGeom>
        </p:spPr>
        <p:txBody>
          <a:bodyPr vert="horz" lIns="0" tIns="45720" rIns="91440" bIns="45720" rtlCol="0">
            <a:noAutofit/>
          </a:bodyPr>
          <a:lstStyle>
            <a:lvl1pPr marL="0" indent="0">
              <a:spcBef>
                <a:spcPts val="300"/>
              </a:spcBef>
              <a:spcAft>
                <a:spcPts val="300"/>
              </a:spcAft>
              <a:buClr>
                <a:schemeClr val="tx2"/>
              </a:buClr>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Insert chart</a:t>
            </a:r>
          </a:p>
        </p:txBody>
      </p:sp>
    </p:spTree>
    <p:extLst>
      <p:ext uri="{BB962C8B-B14F-4D97-AF65-F5344CB8AC3E}">
        <p14:creationId xmlns:p14="http://schemas.microsoft.com/office/powerpoint/2010/main" val="1214088935"/>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Page-2-Text-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0ACD6-88A1-E9AF-4217-61A33098BEEA}"/>
              </a:ext>
            </a:extLst>
          </p:cNvPr>
          <p:cNvSpPr>
            <a:spLocks noGrp="1"/>
          </p:cNvSpPr>
          <p:nvPr>
            <p:ph type="title"/>
          </p:nvPr>
        </p:nvSpPr>
        <p:spPr/>
        <p:txBody>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82120698-650D-BAC9-4209-55058E11B70D}"/>
              </a:ext>
            </a:extLst>
          </p:cNvPr>
          <p:cNvSpPr>
            <a:spLocks noGrp="1"/>
          </p:cNvSpPr>
          <p:nvPr>
            <p:ph type="sldNum" sz="quarter" idx="11"/>
          </p:nvPr>
        </p:nvSpPr>
        <p:spPr/>
        <p:txBody>
          <a:bodyPr/>
          <a:lstStyle>
            <a:lvl1pPr>
              <a:defRPr>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6" name="Chart Placeholder 5">
            <a:extLst>
              <a:ext uri="{FF2B5EF4-FFF2-40B4-BE49-F238E27FC236}">
                <a16:creationId xmlns:a16="http://schemas.microsoft.com/office/drawing/2014/main" id="{A4EAE5B9-F768-0761-485E-0748B532D973}"/>
              </a:ext>
            </a:extLst>
          </p:cNvPr>
          <p:cNvSpPr>
            <a:spLocks noGrp="1"/>
          </p:cNvSpPr>
          <p:nvPr>
            <p:ph type="chart" sz="quarter" idx="12" hasCustomPrompt="1"/>
          </p:nvPr>
        </p:nvSpPr>
        <p:spPr>
          <a:xfrm>
            <a:off x="3146425" y="1659600"/>
            <a:ext cx="4176000" cy="4500000"/>
          </a:xfrm>
        </p:spPr>
        <p:txBody>
          <a:bodyPr/>
          <a:lstStyle>
            <a:lvl1pPr marL="0" indent="0">
              <a:buNone/>
              <a:defRPr sz="1600">
                <a:solidFill>
                  <a:schemeClr val="tx2"/>
                </a:solidFill>
                <a:latin typeface="Euclid Circular A Light" panose="020B0304000000000000" pitchFamily="34" charset="0"/>
                <a:ea typeface="Euclid Circular A Light" panose="020B0304000000000000" pitchFamily="34" charset="0"/>
              </a:defRPr>
            </a:lvl1pPr>
          </a:lstStyle>
          <a:p>
            <a:r>
              <a:rPr lang="en-GB"/>
              <a:t>Insert chart</a:t>
            </a:r>
          </a:p>
        </p:txBody>
      </p:sp>
      <p:sp>
        <p:nvSpPr>
          <p:cNvPr id="8" name="Text Placeholder 7">
            <a:extLst>
              <a:ext uri="{FF2B5EF4-FFF2-40B4-BE49-F238E27FC236}">
                <a16:creationId xmlns:a16="http://schemas.microsoft.com/office/drawing/2014/main" id="{ECF7EE6C-DDD9-4ECA-5375-F8A1A7978449}"/>
              </a:ext>
            </a:extLst>
          </p:cNvPr>
          <p:cNvSpPr>
            <a:spLocks noGrp="1"/>
          </p:cNvSpPr>
          <p:nvPr>
            <p:ph type="body" sz="quarter" idx="13" hasCustomPrompt="1"/>
          </p:nvPr>
        </p:nvSpPr>
        <p:spPr>
          <a:xfrm>
            <a:off x="360363" y="1659600"/>
            <a:ext cx="2520000" cy="2032000"/>
          </a:xfrm>
          <a:noFill/>
        </p:spPr>
        <p:txBody>
          <a:bodyPr lIns="0"/>
          <a:lstStyle>
            <a:lvl1pPr marL="0" indent="0">
              <a:buNone/>
              <a:defRPr sz="1400">
                <a:solidFill>
                  <a:schemeClr val="tx2"/>
                </a:solidFill>
                <a:latin typeface="Euclid Circular A Light" panose="020B0304000000000000" pitchFamily="34" charset="0"/>
                <a:ea typeface="Euclid Circular A Light" panose="020B0304000000000000" pitchFamily="34" charset="0"/>
              </a:defRPr>
            </a:lvl1pPr>
            <a:lvl2pPr marL="266700" indent="0">
              <a:buNone/>
              <a:defRPr>
                <a:latin typeface="Euclid Circular A Light" panose="020B0304000000000000" pitchFamily="34" charset="0"/>
                <a:ea typeface="Euclid Circular A Light" panose="020B0304000000000000" pitchFamily="34" charset="0"/>
              </a:defRPr>
            </a:lvl2pPr>
            <a:lvl3pPr marL="542925" indent="0">
              <a:buNone/>
              <a:defRPr>
                <a:latin typeface="Euclid Circular A Light" panose="020B0304000000000000" pitchFamily="34" charset="0"/>
                <a:ea typeface="Euclid Circular A Light" panose="020B0304000000000000" pitchFamily="34" charset="0"/>
              </a:defRPr>
            </a:lvl3pPr>
            <a:lvl4pPr marL="804862" indent="0">
              <a:buNone/>
              <a:defRPr>
                <a:latin typeface="Euclid Circular A Light" panose="020B0304000000000000" pitchFamily="34" charset="0"/>
                <a:ea typeface="Euclid Circular A Light" panose="020B0304000000000000" pitchFamily="34" charset="0"/>
              </a:defRPr>
            </a:lvl4pPr>
            <a:lvl5pPr marL="1076325" indent="0">
              <a:buNone/>
              <a:defRPr>
                <a:latin typeface="Euclid Circular A Light" panose="020B0304000000000000" pitchFamily="34" charset="0"/>
                <a:ea typeface="Euclid Circular A Light" panose="020B0304000000000000" pitchFamily="34" charset="0"/>
              </a:defRPr>
            </a:lvl5pPr>
          </a:lstStyle>
          <a:p>
            <a:pPr lvl="0"/>
            <a:r>
              <a:rPr lang="en-US"/>
              <a:t>Slide text added here</a:t>
            </a:r>
            <a:endParaRPr lang="en-GB"/>
          </a:p>
        </p:txBody>
      </p:sp>
      <p:sp>
        <p:nvSpPr>
          <p:cNvPr id="9" name="Text Placeholder 11">
            <a:extLst>
              <a:ext uri="{FF2B5EF4-FFF2-40B4-BE49-F238E27FC236}">
                <a16:creationId xmlns:a16="http://schemas.microsoft.com/office/drawing/2014/main" id="{1E77E23F-8A35-0C2F-6868-4E0CBA64D3B1}"/>
              </a:ext>
            </a:extLst>
          </p:cNvPr>
          <p:cNvSpPr>
            <a:spLocks noGrp="1"/>
          </p:cNvSpPr>
          <p:nvPr>
            <p:ph type="body" sz="quarter" idx="15" hasCustomPrompt="1"/>
          </p:nvPr>
        </p:nvSpPr>
        <p:spPr>
          <a:xfrm>
            <a:off x="3146425" y="1229609"/>
            <a:ext cx="4176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Chart title</a:t>
            </a:r>
          </a:p>
        </p:txBody>
      </p:sp>
      <p:sp>
        <p:nvSpPr>
          <p:cNvPr id="3" name="Text Placeholder 5">
            <a:extLst>
              <a:ext uri="{FF2B5EF4-FFF2-40B4-BE49-F238E27FC236}">
                <a16:creationId xmlns:a16="http://schemas.microsoft.com/office/drawing/2014/main" id="{3F216324-4117-A57D-0C32-0F9E4E74A492}"/>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7" name="Text Placeholder 5">
            <a:extLst>
              <a:ext uri="{FF2B5EF4-FFF2-40B4-BE49-F238E27FC236}">
                <a16:creationId xmlns:a16="http://schemas.microsoft.com/office/drawing/2014/main" id="{DFB6AA46-B53E-9E53-4E63-E301CB3587B3}"/>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5" name="Chart Placeholder 5">
            <a:extLst>
              <a:ext uri="{FF2B5EF4-FFF2-40B4-BE49-F238E27FC236}">
                <a16:creationId xmlns:a16="http://schemas.microsoft.com/office/drawing/2014/main" id="{9EC4E6CA-1C0B-13E9-A2E1-FEA7B47E114D}"/>
              </a:ext>
            </a:extLst>
          </p:cNvPr>
          <p:cNvSpPr>
            <a:spLocks noGrp="1"/>
          </p:cNvSpPr>
          <p:nvPr>
            <p:ph type="chart" sz="quarter" idx="20" hasCustomPrompt="1"/>
          </p:nvPr>
        </p:nvSpPr>
        <p:spPr>
          <a:xfrm>
            <a:off x="7655637" y="1659600"/>
            <a:ext cx="4176000" cy="4500000"/>
          </a:xfrm>
        </p:spPr>
        <p:txBody>
          <a:bodyPr/>
          <a:lstStyle>
            <a:lvl1pPr marL="0" indent="0">
              <a:buNone/>
              <a:defRPr sz="1600">
                <a:solidFill>
                  <a:schemeClr val="tx2"/>
                </a:solidFill>
                <a:latin typeface="Euclid Circular A Light" panose="020B0304000000000000" pitchFamily="34" charset="0"/>
                <a:ea typeface="Euclid Circular A Light" panose="020B0304000000000000" pitchFamily="34" charset="0"/>
              </a:defRPr>
            </a:lvl1pPr>
          </a:lstStyle>
          <a:p>
            <a:r>
              <a:rPr lang="en-GB"/>
              <a:t>Insert chart</a:t>
            </a:r>
          </a:p>
        </p:txBody>
      </p:sp>
      <p:sp>
        <p:nvSpPr>
          <p:cNvPr id="10" name="Text Placeholder 11">
            <a:extLst>
              <a:ext uri="{FF2B5EF4-FFF2-40B4-BE49-F238E27FC236}">
                <a16:creationId xmlns:a16="http://schemas.microsoft.com/office/drawing/2014/main" id="{4E20AD7F-322B-1216-EB00-4CAE0F51B5C8}"/>
              </a:ext>
            </a:extLst>
          </p:cNvPr>
          <p:cNvSpPr>
            <a:spLocks noGrp="1"/>
          </p:cNvSpPr>
          <p:nvPr>
            <p:ph type="body" sz="quarter" idx="21" hasCustomPrompt="1"/>
          </p:nvPr>
        </p:nvSpPr>
        <p:spPr>
          <a:xfrm>
            <a:off x="7655637" y="1229609"/>
            <a:ext cx="4176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Chart title</a:t>
            </a:r>
          </a:p>
        </p:txBody>
      </p:sp>
    </p:spTree>
    <p:extLst>
      <p:ext uri="{BB962C8B-B14F-4D97-AF65-F5344CB8AC3E}">
        <p14:creationId xmlns:p14="http://schemas.microsoft.com/office/powerpoint/2010/main" val="10293649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Page-Full-Page">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114732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Table title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CCA11FD2-CAAA-228A-313C-D599977249C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95CCDB43-FC63-4BCF-8789-0A246C7EEDEB}"/>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hasCustomPrompt="1"/>
          </p:nvPr>
        </p:nvSpPr>
        <p:spPr>
          <a:xfrm>
            <a:off x="360000" y="1659600"/>
            <a:ext cx="11473200" cy="4500000"/>
          </a:xfrm>
          <a:prstGeom prst="rect">
            <a:avLst/>
          </a:prstGeom>
        </p:spPr>
        <p:txBody>
          <a:bodyPr vert="horz" lIns="0" tIns="45720" rIns="91440" bIns="45720" rtlCol="0">
            <a:noAutofit/>
          </a:bodyPr>
          <a:lstStyle>
            <a:lvl1pPr marL="0" indent="0">
              <a:spcBef>
                <a:spcPts val="300"/>
              </a:spcBef>
              <a:spcAft>
                <a:spcPts val="300"/>
              </a:spcAft>
              <a:buClr>
                <a:schemeClr val="tx2"/>
              </a:buClr>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Insert table</a:t>
            </a:r>
          </a:p>
        </p:txBody>
      </p:sp>
    </p:spTree>
    <p:extLst>
      <p:ext uri="{BB962C8B-B14F-4D97-AF65-F5344CB8AC3E}">
        <p14:creationId xmlns:p14="http://schemas.microsoft.com/office/powerpoint/2010/main" val="1228095367"/>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Page-Text-Left">
    <p:spTree>
      <p:nvGrpSpPr>
        <p:cNvPr id="1" name=""/>
        <p:cNvGrpSpPr/>
        <p:nvPr/>
      </p:nvGrpSpPr>
      <p:grpSpPr>
        <a:xfrm>
          <a:off x="0" y="0"/>
          <a:ext cx="0" cy="0"/>
          <a:chOff x="0" y="0"/>
          <a:chExt cx="0" cy="0"/>
        </a:xfrm>
      </p:grpSpPr>
      <p:sp>
        <p:nvSpPr>
          <p:cNvPr id="7" name="Table Placeholder 6">
            <a:extLst>
              <a:ext uri="{FF2B5EF4-FFF2-40B4-BE49-F238E27FC236}">
                <a16:creationId xmlns:a16="http://schemas.microsoft.com/office/drawing/2014/main" id="{A3DD2D08-D582-5661-A24A-1F1EC4FD4612}"/>
              </a:ext>
            </a:extLst>
          </p:cNvPr>
          <p:cNvSpPr>
            <a:spLocks noGrp="1"/>
          </p:cNvSpPr>
          <p:nvPr>
            <p:ph type="tbl" sz="quarter" idx="16" hasCustomPrompt="1"/>
          </p:nvPr>
        </p:nvSpPr>
        <p:spPr>
          <a:xfrm>
            <a:off x="3146424" y="1659600"/>
            <a:ext cx="8704800" cy="4500000"/>
          </a:xfrm>
        </p:spPr>
        <p:txBody>
          <a:bodyPr/>
          <a:lstStyle>
            <a:lvl1pPr marL="0" indent="0">
              <a:buNone/>
              <a:defRPr sz="1600">
                <a:solidFill>
                  <a:schemeClr val="tx2"/>
                </a:solidFill>
                <a:latin typeface="Euclid Circular A Light" panose="020B0304000000000000" pitchFamily="34" charset="0"/>
                <a:ea typeface="Euclid Circular A Light" panose="020B0304000000000000" pitchFamily="34" charset="0"/>
              </a:defRPr>
            </a:lvl1pPr>
          </a:lstStyle>
          <a:p>
            <a:r>
              <a:rPr lang="en-GB"/>
              <a:t>Insert table</a:t>
            </a:r>
          </a:p>
        </p:txBody>
      </p:sp>
      <p:sp>
        <p:nvSpPr>
          <p:cNvPr id="2" name="Title 1">
            <a:extLst>
              <a:ext uri="{FF2B5EF4-FFF2-40B4-BE49-F238E27FC236}">
                <a16:creationId xmlns:a16="http://schemas.microsoft.com/office/drawing/2014/main" id="{2D30ACD6-88A1-E9AF-4217-61A33098BEEA}"/>
              </a:ext>
            </a:extLst>
          </p:cNvPr>
          <p:cNvSpPr>
            <a:spLocks noGrp="1"/>
          </p:cNvSpPr>
          <p:nvPr>
            <p:ph type="title"/>
          </p:nvPr>
        </p:nvSpPr>
        <p:spPr/>
        <p:txBody>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82120698-650D-BAC9-4209-55058E11B70D}"/>
              </a:ext>
            </a:extLst>
          </p:cNvPr>
          <p:cNvSpPr>
            <a:spLocks noGrp="1"/>
          </p:cNvSpPr>
          <p:nvPr>
            <p:ph type="sldNum" sz="quarter" idx="11"/>
          </p:nvPr>
        </p:nvSpPr>
        <p:spPr/>
        <p:txBody>
          <a:bodyPr/>
          <a:lstStyle>
            <a:lvl1pPr>
              <a:defRPr>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ext Placeholder 7">
            <a:extLst>
              <a:ext uri="{FF2B5EF4-FFF2-40B4-BE49-F238E27FC236}">
                <a16:creationId xmlns:a16="http://schemas.microsoft.com/office/drawing/2014/main" id="{ECF7EE6C-DDD9-4ECA-5375-F8A1A7978449}"/>
              </a:ext>
            </a:extLst>
          </p:cNvPr>
          <p:cNvSpPr>
            <a:spLocks noGrp="1"/>
          </p:cNvSpPr>
          <p:nvPr>
            <p:ph type="body" sz="quarter" idx="13" hasCustomPrompt="1"/>
          </p:nvPr>
        </p:nvSpPr>
        <p:spPr>
          <a:xfrm>
            <a:off x="360363" y="1659600"/>
            <a:ext cx="2520000" cy="2032000"/>
          </a:xfrm>
          <a:noFill/>
        </p:spPr>
        <p:txBody>
          <a:bodyPr lIns="0"/>
          <a:lstStyle>
            <a:lvl1pPr marL="0" indent="0">
              <a:buNone/>
              <a:defRPr sz="1400">
                <a:solidFill>
                  <a:schemeClr val="tx2"/>
                </a:solidFill>
                <a:latin typeface="Euclid Circular A Light" panose="020B0304000000000000" pitchFamily="34" charset="0"/>
                <a:ea typeface="Euclid Circular A Light" panose="020B0304000000000000" pitchFamily="34" charset="0"/>
              </a:defRPr>
            </a:lvl1pPr>
            <a:lvl2pPr marL="266700" indent="0">
              <a:buNone/>
              <a:defRPr>
                <a:latin typeface="Euclid Circular A Light" panose="020B0304000000000000" pitchFamily="34" charset="0"/>
                <a:ea typeface="Euclid Circular A Light" panose="020B0304000000000000" pitchFamily="34" charset="0"/>
              </a:defRPr>
            </a:lvl2pPr>
            <a:lvl3pPr marL="542925" indent="0">
              <a:buNone/>
              <a:defRPr>
                <a:latin typeface="Euclid Circular A Light" panose="020B0304000000000000" pitchFamily="34" charset="0"/>
                <a:ea typeface="Euclid Circular A Light" panose="020B0304000000000000" pitchFamily="34" charset="0"/>
              </a:defRPr>
            </a:lvl3pPr>
            <a:lvl4pPr marL="804862" indent="0">
              <a:buNone/>
              <a:defRPr>
                <a:latin typeface="Euclid Circular A Light" panose="020B0304000000000000" pitchFamily="34" charset="0"/>
                <a:ea typeface="Euclid Circular A Light" panose="020B0304000000000000" pitchFamily="34" charset="0"/>
              </a:defRPr>
            </a:lvl4pPr>
            <a:lvl5pPr marL="1076325" indent="0">
              <a:buNone/>
              <a:defRPr>
                <a:latin typeface="Euclid Circular A Light" panose="020B0304000000000000" pitchFamily="34" charset="0"/>
                <a:ea typeface="Euclid Circular A Light" panose="020B0304000000000000" pitchFamily="34" charset="0"/>
              </a:defRPr>
            </a:lvl5pPr>
          </a:lstStyle>
          <a:p>
            <a:pPr lvl="0"/>
            <a:r>
              <a:rPr lang="en-US"/>
              <a:t>Slide text added here</a:t>
            </a:r>
            <a:endParaRPr lang="en-GB"/>
          </a:p>
        </p:txBody>
      </p:sp>
      <p:sp>
        <p:nvSpPr>
          <p:cNvPr id="3" name="Text Placeholder 5">
            <a:extLst>
              <a:ext uri="{FF2B5EF4-FFF2-40B4-BE49-F238E27FC236}">
                <a16:creationId xmlns:a16="http://schemas.microsoft.com/office/drawing/2014/main" id="{E1C97456-26DF-EAA6-E1A7-978E055E3D2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6" name="Text Placeholder 5">
            <a:extLst>
              <a:ext uri="{FF2B5EF4-FFF2-40B4-BE49-F238E27FC236}">
                <a16:creationId xmlns:a16="http://schemas.microsoft.com/office/drawing/2014/main" id="{F985ACF5-24EA-7303-A172-827ECD4BCC00}"/>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0" name="Text Placeholder 11">
            <a:extLst>
              <a:ext uri="{FF2B5EF4-FFF2-40B4-BE49-F238E27FC236}">
                <a16:creationId xmlns:a16="http://schemas.microsoft.com/office/drawing/2014/main" id="{D772F0BC-4DBA-4B91-416F-BB70EA14D2F2}"/>
              </a:ext>
            </a:extLst>
          </p:cNvPr>
          <p:cNvSpPr>
            <a:spLocks noGrp="1"/>
          </p:cNvSpPr>
          <p:nvPr>
            <p:ph type="body" sz="quarter" idx="15" hasCustomPrompt="1"/>
          </p:nvPr>
        </p:nvSpPr>
        <p:spPr>
          <a:xfrm>
            <a:off x="3146425" y="1229609"/>
            <a:ext cx="8703421"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Table title</a:t>
            </a:r>
          </a:p>
        </p:txBody>
      </p:sp>
    </p:spTree>
    <p:extLst>
      <p:ext uri="{BB962C8B-B14F-4D97-AF65-F5344CB8AC3E}">
        <p14:creationId xmlns:p14="http://schemas.microsoft.com/office/powerpoint/2010/main" val="42206487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Page-2-Full-Page">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EA0EF529-2C1B-329D-A6E1-AB54376EC003}"/>
              </a:ext>
            </a:extLst>
          </p:cNvPr>
          <p:cNvSpPr>
            <a:spLocks noGrp="1"/>
          </p:cNvSpPr>
          <p:nvPr>
            <p:ph type="body" sz="quarter" idx="15" hasCustomPrompt="1"/>
          </p:nvPr>
        </p:nvSpPr>
        <p:spPr>
          <a:xfrm>
            <a:off x="360000" y="1101600"/>
            <a:ext cx="55440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Table title</a:t>
            </a:r>
          </a:p>
        </p:txBody>
      </p:sp>
      <p:sp>
        <p:nvSpPr>
          <p:cNvPr id="5" name="Slide Number Placeholder 5">
            <a:extLst>
              <a:ext uri="{FF2B5EF4-FFF2-40B4-BE49-F238E27FC236}">
                <a16:creationId xmlns:a16="http://schemas.microsoft.com/office/drawing/2014/main" id="{EEE6CF32-3828-A0FE-1D2D-2CF22B3A1F62}"/>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D79E6DF8-77F9-6581-9258-512B004EFF09}"/>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2" name="Text Placeholder 5">
            <a:extLst>
              <a:ext uri="{FF2B5EF4-FFF2-40B4-BE49-F238E27FC236}">
                <a16:creationId xmlns:a16="http://schemas.microsoft.com/office/drawing/2014/main" id="{CCA11FD2-CAAA-228A-313C-D599977249C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95CCDB43-FC63-4BCF-8789-0A246C7EEDEB}"/>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1" name="Text Placeholder 2">
            <a:extLst>
              <a:ext uri="{FF2B5EF4-FFF2-40B4-BE49-F238E27FC236}">
                <a16:creationId xmlns:a16="http://schemas.microsoft.com/office/drawing/2014/main" id="{A4E03B93-7466-1707-CE54-2203485201A8}"/>
              </a:ext>
            </a:extLst>
          </p:cNvPr>
          <p:cNvSpPr>
            <a:spLocks noGrp="1"/>
          </p:cNvSpPr>
          <p:nvPr>
            <p:ph idx="1" hasCustomPrompt="1"/>
          </p:nvPr>
        </p:nvSpPr>
        <p:spPr>
          <a:xfrm>
            <a:off x="360000" y="1659600"/>
            <a:ext cx="5544000" cy="4500000"/>
          </a:xfrm>
          <a:prstGeom prst="rect">
            <a:avLst/>
          </a:prstGeom>
        </p:spPr>
        <p:txBody>
          <a:bodyPr vert="horz" lIns="0" tIns="45720" rIns="91440" bIns="45720" rtlCol="0">
            <a:noAutofit/>
          </a:bodyPr>
          <a:lstStyle>
            <a:lvl1pPr marL="0" indent="0">
              <a:spcBef>
                <a:spcPts val="300"/>
              </a:spcBef>
              <a:spcAft>
                <a:spcPts val="300"/>
              </a:spcAft>
              <a:buClr>
                <a:schemeClr val="tx2"/>
              </a:buClr>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Insert table</a:t>
            </a:r>
          </a:p>
        </p:txBody>
      </p:sp>
      <p:sp>
        <p:nvSpPr>
          <p:cNvPr id="4" name="Text Placeholder 11">
            <a:extLst>
              <a:ext uri="{FF2B5EF4-FFF2-40B4-BE49-F238E27FC236}">
                <a16:creationId xmlns:a16="http://schemas.microsoft.com/office/drawing/2014/main" id="{45CF9286-5F3A-096E-3415-19CFC4FAA3D7}"/>
              </a:ext>
            </a:extLst>
          </p:cNvPr>
          <p:cNvSpPr>
            <a:spLocks noGrp="1"/>
          </p:cNvSpPr>
          <p:nvPr>
            <p:ph type="body" sz="quarter" idx="20" hasCustomPrompt="1"/>
          </p:nvPr>
        </p:nvSpPr>
        <p:spPr>
          <a:xfrm>
            <a:off x="6291332" y="1101600"/>
            <a:ext cx="5544000" cy="412749"/>
          </a:xfrm>
          <a:prstGeom prst="rect">
            <a:avLst/>
          </a:prstGeom>
          <a:noFill/>
        </p:spPr>
        <p:txBody>
          <a:bodyPr lIns="0"/>
          <a:lstStyle>
            <a:lvl1pPr marL="0" indent="0" algn="l">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Table title</a:t>
            </a:r>
          </a:p>
        </p:txBody>
      </p:sp>
      <p:sp>
        <p:nvSpPr>
          <p:cNvPr id="6" name="Text Placeholder 2">
            <a:extLst>
              <a:ext uri="{FF2B5EF4-FFF2-40B4-BE49-F238E27FC236}">
                <a16:creationId xmlns:a16="http://schemas.microsoft.com/office/drawing/2014/main" id="{CC29FFC4-73D2-2696-6B25-E950ECA9AE8F}"/>
              </a:ext>
            </a:extLst>
          </p:cNvPr>
          <p:cNvSpPr>
            <a:spLocks noGrp="1"/>
          </p:cNvSpPr>
          <p:nvPr>
            <p:ph idx="21" hasCustomPrompt="1"/>
          </p:nvPr>
        </p:nvSpPr>
        <p:spPr>
          <a:xfrm>
            <a:off x="6291332" y="1659600"/>
            <a:ext cx="5544000" cy="4500000"/>
          </a:xfrm>
          <a:prstGeom prst="rect">
            <a:avLst/>
          </a:prstGeom>
        </p:spPr>
        <p:txBody>
          <a:bodyPr vert="horz" lIns="0" tIns="45720" rIns="91440" bIns="45720" rtlCol="0">
            <a:noAutofit/>
          </a:bodyPr>
          <a:lstStyle>
            <a:lvl1pPr marL="0" indent="0">
              <a:spcBef>
                <a:spcPts val="300"/>
              </a:spcBef>
              <a:spcAft>
                <a:spcPts val="300"/>
              </a:spcAft>
              <a:buClr>
                <a:schemeClr val="tx2"/>
              </a:buClr>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spcBef>
                <a:spcPts val="300"/>
              </a:spcBef>
              <a:spcAft>
                <a:spcPts val="300"/>
              </a:spcAft>
              <a:buClr>
                <a:schemeClr val="tx2"/>
              </a:buClr>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Insert table</a:t>
            </a:r>
          </a:p>
        </p:txBody>
      </p:sp>
    </p:spTree>
    <p:extLst>
      <p:ext uri="{BB962C8B-B14F-4D97-AF65-F5344CB8AC3E}">
        <p14:creationId xmlns:p14="http://schemas.microsoft.com/office/powerpoint/2010/main" val="642301609"/>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Page-2-Text-Left">
    <p:spTree>
      <p:nvGrpSpPr>
        <p:cNvPr id="1" name=""/>
        <p:cNvGrpSpPr/>
        <p:nvPr/>
      </p:nvGrpSpPr>
      <p:grpSpPr>
        <a:xfrm>
          <a:off x="0" y="0"/>
          <a:ext cx="0" cy="0"/>
          <a:chOff x="0" y="0"/>
          <a:chExt cx="0" cy="0"/>
        </a:xfrm>
      </p:grpSpPr>
      <p:sp>
        <p:nvSpPr>
          <p:cNvPr id="7" name="Table Placeholder 6">
            <a:extLst>
              <a:ext uri="{FF2B5EF4-FFF2-40B4-BE49-F238E27FC236}">
                <a16:creationId xmlns:a16="http://schemas.microsoft.com/office/drawing/2014/main" id="{A3DD2D08-D582-5661-A24A-1F1EC4FD4612}"/>
              </a:ext>
            </a:extLst>
          </p:cNvPr>
          <p:cNvSpPr>
            <a:spLocks noGrp="1"/>
          </p:cNvSpPr>
          <p:nvPr>
            <p:ph type="tbl" sz="quarter" idx="16" hasCustomPrompt="1"/>
          </p:nvPr>
        </p:nvSpPr>
        <p:spPr>
          <a:xfrm>
            <a:off x="3146424" y="1659600"/>
            <a:ext cx="4176000" cy="4500000"/>
          </a:xfrm>
        </p:spPr>
        <p:txBody>
          <a:bodyPr/>
          <a:lstStyle>
            <a:lvl1pPr marL="0" indent="0">
              <a:buNone/>
              <a:defRPr sz="1600">
                <a:solidFill>
                  <a:schemeClr val="tx2"/>
                </a:solidFill>
                <a:latin typeface="Euclid Circular A Light" panose="020B0304000000000000" pitchFamily="34" charset="0"/>
                <a:ea typeface="Euclid Circular A Light" panose="020B0304000000000000" pitchFamily="34" charset="0"/>
              </a:defRPr>
            </a:lvl1pPr>
          </a:lstStyle>
          <a:p>
            <a:r>
              <a:rPr lang="en-GB"/>
              <a:t>Insert table</a:t>
            </a:r>
          </a:p>
        </p:txBody>
      </p:sp>
      <p:sp>
        <p:nvSpPr>
          <p:cNvPr id="2" name="Title 1">
            <a:extLst>
              <a:ext uri="{FF2B5EF4-FFF2-40B4-BE49-F238E27FC236}">
                <a16:creationId xmlns:a16="http://schemas.microsoft.com/office/drawing/2014/main" id="{2D30ACD6-88A1-E9AF-4217-61A33098BEEA}"/>
              </a:ext>
            </a:extLst>
          </p:cNvPr>
          <p:cNvSpPr>
            <a:spLocks noGrp="1"/>
          </p:cNvSpPr>
          <p:nvPr>
            <p:ph type="title"/>
          </p:nvPr>
        </p:nvSpPr>
        <p:spPr/>
        <p:txBody>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82120698-650D-BAC9-4209-55058E11B70D}"/>
              </a:ext>
            </a:extLst>
          </p:cNvPr>
          <p:cNvSpPr>
            <a:spLocks noGrp="1"/>
          </p:cNvSpPr>
          <p:nvPr>
            <p:ph type="sldNum" sz="quarter" idx="11"/>
          </p:nvPr>
        </p:nvSpPr>
        <p:spPr/>
        <p:txBody>
          <a:bodyPr/>
          <a:lstStyle>
            <a:lvl1pPr>
              <a:defRPr>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ext Placeholder 7">
            <a:extLst>
              <a:ext uri="{FF2B5EF4-FFF2-40B4-BE49-F238E27FC236}">
                <a16:creationId xmlns:a16="http://schemas.microsoft.com/office/drawing/2014/main" id="{ECF7EE6C-DDD9-4ECA-5375-F8A1A7978449}"/>
              </a:ext>
            </a:extLst>
          </p:cNvPr>
          <p:cNvSpPr>
            <a:spLocks noGrp="1"/>
          </p:cNvSpPr>
          <p:nvPr>
            <p:ph type="body" sz="quarter" idx="13" hasCustomPrompt="1"/>
          </p:nvPr>
        </p:nvSpPr>
        <p:spPr>
          <a:xfrm>
            <a:off x="360363" y="1659600"/>
            <a:ext cx="2520000" cy="2032000"/>
          </a:xfrm>
          <a:noFill/>
        </p:spPr>
        <p:txBody>
          <a:bodyPr lIns="0"/>
          <a:lstStyle>
            <a:lvl1pPr marL="0" indent="0">
              <a:buNone/>
              <a:defRPr sz="1400">
                <a:solidFill>
                  <a:schemeClr val="tx2"/>
                </a:solidFill>
                <a:latin typeface="Euclid Circular A Light" panose="020B0304000000000000" pitchFamily="34" charset="0"/>
                <a:ea typeface="Euclid Circular A Light" panose="020B0304000000000000" pitchFamily="34" charset="0"/>
              </a:defRPr>
            </a:lvl1pPr>
            <a:lvl2pPr marL="266700" indent="0">
              <a:buNone/>
              <a:defRPr>
                <a:latin typeface="Euclid Circular A Light" panose="020B0304000000000000" pitchFamily="34" charset="0"/>
                <a:ea typeface="Euclid Circular A Light" panose="020B0304000000000000" pitchFamily="34" charset="0"/>
              </a:defRPr>
            </a:lvl2pPr>
            <a:lvl3pPr marL="542925" indent="0">
              <a:buNone/>
              <a:defRPr>
                <a:latin typeface="Euclid Circular A Light" panose="020B0304000000000000" pitchFamily="34" charset="0"/>
                <a:ea typeface="Euclid Circular A Light" panose="020B0304000000000000" pitchFamily="34" charset="0"/>
              </a:defRPr>
            </a:lvl3pPr>
            <a:lvl4pPr marL="804862" indent="0">
              <a:buNone/>
              <a:defRPr>
                <a:latin typeface="Euclid Circular A Light" panose="020B0304000000000000" pitchFamily="34" charset="0"/>
                <a:ea typeface="Euclid Circular A Light" panose="020B0304000000000000" pitchFamily="34" charset="0"/>
              </a:defRPr>
            </a:lvl4pPr>
            <a:lvl5pPr marL="1076325" indent="0">
              <a:buNone/>
              <a:defRPr>
                <a:latin typeface="Euclid Circular A Light" panose="020B0304000000000000" pitchFamily="34" charset="0"/>
                <a:ea typeface="Euclid Circular A Light" panose="020B0304000000000000" pitchFamily="34" charset="0"/>
              </a:defRPr>
            </a:lvl5pPr>
          </a:lstStyle>
          <a:p>
            <a:pPr lvl="0"/>
            <a:r>
              <a:rPr lang="en-US"/>
              <a:t>Slide text added here</a:t>
            </a:r>
            <a:endParaRPr lang="en-GB"/>
          </a:p>
        </p:txBody>
      </p:sp>
      <p:sp>
        <p:nvSpPr>
          <p:cNvPr id="3" name="Text Placeholder 5">
            <a:extLst>
              <a:ext uri="{FF2B5EF4-FFF2-40B4-BE49-F238E27FC236}">
                <a16:creationId xmlns:a16="http://schemas.microsoft.com/office/drawing/2014/main" id="{E1C97456-26DF-EAA6-E1A7-978E055E3D2A}"/>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6" name="Text Placeholder 5">
            <a:extLst>
              <a:ext uri="{FF2B5EF4-FFF2-40B4-BE49-F238E27FC236}">
                <a16:creationId xmlns:a16="http://schemas.microsoft.com/office/drawing/2014/main" id="{F985ACF5-24EA-7303-A172-827ECD4BCC00}"/>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0" name="Text Placeholder 11">
            <a:extLst>
              <a:ext uri="{FF2B5EF4-FFF2-40B4-BE49-F238E27FC236}">
                <a16:creationId xmlns:a16="http://schemas.microsoft.com/office/drawing/2014/main" id="{D772F0BC-4DBA-4B91-416F-BB70EA14D2F2}"/>
              </a:ext>
            </a:extLst>
          </p:cNvPr>
          <p:cNvSpPr>
            <a:spLocks noGrp="1"/>
          </p:cNvSpPr>
          <p:nvPr>
            <p:ph type="body" sz="quarter" idx="15" hasCustomPrompt="1"/>
          </p:nvPr>
        </p:nvSpPr>
        <p:spPr>
          <a:xfrm>
            <a:off x="3146426" y="1229609"/>
            <a:ext cx="4176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Table title</a:t>
            </a:r>
          </a:p>
        </p:txBody>
      </p:sp>
      <p:sp>
        <p:nvSpPr>
          <p:cNvPr id="5" name="Table Placeholder 6">
            <a:extLst>
              <a:ext uri="{FF2B5EF4-FFF2-40B4-BE49-F238E27FC236}">
                <a16:creationId xmlns:a16="http://schemas.microsoft.com/office/drawing/2014/main" id="{9FB2B9DD-163F-61E7-8120-1CA931A42545}"/>
              </a:ext>
            </a:extLst>
          </p:cNvPr>
          <p:cNvSpPr>
            <a:spLocks noGrp="1"/>
          </p:cNvSpPr>
          <p:nvPr>
            <p:ph type="tbl" sz="quarter" idx="20" hasCustomPrompt="1"/>
          </p:nvPr>
        </p:nvSpPr>
        <p:spPr>
          <a:xfrm>
            <a:off x="7659332" y="1659600"/>
            <a:ext cx="4176000" cy="4500000"/>
          </a:xfrm>
        </p:spPr>
        <p:txBody>
          <a:bodyPr/>
          <a:lstStyle>
            <a:lvl1pPr marL="0" indent="0">
              <a:buNone/>
              <a:defRPr sz="1600">
                <a:solidFill>
                  <a:schemeClr val="tx2"/>
                </a:solidFill>
                <a:latin typeface="Euclid Circular A Light" panose="020B0304000000000000" pitchFamily="34" charset="0"/>
                <a:ea typeface="Euclid Circular A Light" panose="020B0304000000000000" pitchFamily="34" charset="0"/>
              </a:defRPr>
            </a:lvl1pPr>
          </a:lstStyle>
          <a:p>
            <a:r>
              <a:rPr lang="en-GB"/>
              <a:t>Insert table</a:t>
            </a:r>
          </a:p>
        </p:txBody>
      </p:sp>
      <p:sp>
        <p:nvSpPr>
          <p:cNvPr id="9" name="Text Placeholder 11">
            <a:extLst>
              <a:ext uri="{FF2B5EF4-FFF2-40B4-BE49-F238E27FC236}">
                <a16:creationId xmlns:a16="http://schemas.microsoft.com/office/drawing/2014/main" id="{30E3ADA0-05DB-EF4C-07A8-D078F3F56FDA}"/>
              </a:ext>
            </a:extLst>
          </p:cNvPr>
          <p:cNvSpPr>
            <a:spLocks noGrp="1"/>
          </p:cNvSpPr>
          <p:nvPr>
            <p:ph type="body" sz="quarter" idx="21" hasCustomPrompt="1"/>
          </p:nvPr>
        </p:nvSpPr>
        <p:spPr>
          <a:xfrm>
            <a:off x="7659334" y="1229609"/>
            <a:ext cx="4176000"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Table title</a:t>
            </a:r>
          </a:p>
        </p:txBody>
      </p:sp>
    </p:spTree>
    <p:extLst>
      <p:ext uri="{BB962C8B-B14F-4D97-AF65-F5344CB8AC3E}">
        <p14:creationId xmlns:p14="http://schemas.microsoft.com/office/powerpoint/2010/main" val="2048445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Page">
    <p:spTree>
      <p:nvGrpSpPr>
        <p:cNvPr id="1" name=""/>
        <p:cNvGrpSpPr/>
        <p:nvPr/>
      </p:nvGrpSpPr>
      <p:grpSpPr>
        <a:xfrm>
          <a:off x="0" y="0"/>
          <a:ext cx="0" cy="0"/>
          <a:chOff x="0" y="0"/>
          <a:chExt cx="0" cy="0"/>
        </a:xfrm>
      </p:grpSpPr>
      <p:sp>
        <p:nvSpPr>
          <p:cNvPr id="2" name="Title 1"/>
          <p:cNvSpPr>
            <a:spLocks noGrp="1"/>
          </p:cNvSpPr>
          <p:nvPr>
            <p:ph type="title"/>
          </p:nvPr>
        </p:nvSpPr>
        <p:spPr>
          <a:xfrm>
            <a:off x="356668" y="432000"/>
            <a:ext cx="2863051" cy="1519853"/>
          </a:xfrm>
          <a:prstGeom prst="rect">
            <a:avLst/>
          </a:prstGeom>
        </p:spPr>
        <p:txBody>
          <a:bodyPr anchor="t"/>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9" name="Text Placeholder 11">
            <a:extLst>
              <a:ext uri="{FF2B5EF4-FFF2-40B4-BE49-F238E27FC236}">
                <a16:creationId xmlns:a16="http://schemas.microsoft.com/office/drawing/2014/main" id="{D42ECDE4-B41C-05F3-8EC1-8463EC8F38C1}"/>
              </a:ext>
            </a:extLst>
          </p:cNvPr>
          <p:cNvSpPr>
            <a:spLocks noGrp="1"/>
          </p:cNvSpPr>
          <p:nvPr>
            <p:ph type="body" sz="quarter" idx="15" hasCustomPrompt="1"/>
          </p:nvPr>
        </p:nvSpPr>
        <p:spPr>
          <a:xfrm>
            <a:off x="360000" y="2044800"/>
            <a:ext cx="2862001" cy="412749"/>
          </a:xfrm>
          <a:prstGeom prst="rect">
            <a:avLst/>
          </a:prstGeom>
          <a:noFill/>
        </p:spPr>
        <p:txBody>
          <a:bodyPr lIns="0"/>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11" name="Content Placeholder 2">
            <a:extLst>
              <a:ext uri="{FF2B5EF4-FFF2-40B4-BE49-F238E27FC236}">
                <a16:creationId xmlns:a16="http://schemas.microsoft.com/office/drawing/2014/main" id="{8A4AF778-E609-A265-6C77-798585EAECB0}"/>
              </a:ext>
            </a:extLst>
          </p:cNvPr>
          <p:cNvSpPr>
            <a:spLocks noGrp="1"/>
          </p:cNvSpPr>
          <p:nvPr>
            <p:ph idx="16"/>
          </p:nvPr>
        </p:nvSpPr>
        <p:spPr>
          <a:xfrm>
            <a:off x="3391438" y="432000"/>
            <a:ext cx="8448541" cy="5671752"/>
          </a:xfrm>
          <a:prstGeom prst="rect">
            <a:avLst/>
          </a:prstGeom>
        </p:spPr>
        <p:txBody>
          <a:bodyPr/>
          <a:lstStyle>
            <a:lvl1pPr marL="0" indent="0">
              <a:buFont typeface="Arial" panose="020B0604020202020204" pitchFamily="34" charset="0"/>
              <a:buNone/>
              <a:defRPr sz="1400">
                <a:solidFill>
                  <a:schemeClr val="tx2"/>
                </a:solidFill>
                <a:latin typeface="Euclid Circular A Light" panose="020B0304000000000000" pitchFamily="34" charset="0"/>
                <a:ea typeface="Euclid Circular A Light" panose="020B0304000000000000" pitchFamily="34" charset="0"/>
              </a:defRPr>
            </a:lvl1pPr>
            <a:lvl2pPr marL="628639" indent="-171450">
              <a:buFont typeface="Arial" panose="020B0604020202020204" pitchFamily="34" charset="0"/>
              <a:buChar char="•"/>
              <a:defRPr sz="1400">
                <a:latin typeface="Euclid Circular A Light" panose="020B0304000000000000" pitchFamily="34" charset="0"/>
                <a:ea typeface="Euclid Circular A Light" panose="020B0304000000000000" pitchFamily="34" charset="0"/>
              </a:defRPr>
            </a:lvl2pPr>
            <a:lvl3pPr marL="1085827" indent="-171450">
              <a:buFont typeface="Arial" panose="020B0604020202020204" pitchFamily="34" charset="0"/>
              <a:buChar char="•"/>
              <a:defRPr sz="1400">
                <a:latin typeface="Euclid Circular A Light" panose="020B0304000000000000" pitchFamily="34" charset="0"/>
                <a:ea typeface="Euclid Circular A Light" panose="020B0304000000000000" pitchFamily="34" charset="0"/>
              </a:defRPr>
            </a:lvl3pPr>
            <a:lvl4pPr marL="1543016" indent="-171450">
              <a:buFont typeface="Arial" panose="020B0604020202020204" pitchFamily="34" charset="0"/>
              <a:buChar char="•"/>
              <a:defRPr sz="1400">
                <a:latin typeface="Euclid Circular A Light" panose="020B0304000000000000" pitchFamily="34" charset="0"/>
                <a:ea typeface="Euclid Circular A Light" panose="020B0304000000000000" pitchFamily="34" charset="0"/>
              </a:defRPr>
            </a:lvl4pPr>
            <a:lvl5pPr marL="2000204" indent="-171450">
              <a:buFont typeface="Arial" panose="020B0604020202020204" pitchFamily="34" charset="0"/>
              <a:buChar char="•"/>
              <a:defRPr sz="1400">
                <a:latin typeface="Euclid Circular A Light" panose="020B0304000000000000" pitchFamily="34" charset="0"/>
                <a:ea typeface="Euclid Circular A Light" panose="020B0304000000000000" pitchFamily="34" charset="0"/>
              </a:defRPr>
            </a:lvl5pPr>
          </a:lstStyle>
          <a:p>
            <a:pPr lvl="0"/>
            <a:endParaRPr lang="en-US"/>
          </a:p>
        </p:txBody>
      </p:sp>
      <p:sp>
        <p:nvSpPr>
          <p:cNvPr id="4" name="Slide Number Placeholder 5">
            <a:extLst>
              <a:ext uri="{FF2B5EF4-FFF2-40B4-BE49-F238E27FC236}">
                <a16:creationId xmlns:a16="http://schemas.microsoft.com/office/drawing/2014/main" id="{C7B75936-F273-B96F-2D5A-BCC697D40D3C}"/>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7" name="Content Placeholder 2">
            <a:extLst>
              <a:ext uri="{FF2B5EF4-FFF2-40B4-BE49-F238E27FC236}">
                <a16:creationId xmlns:a16="http://schemas.microsoft.com/office/drawing/2014/main" id="{0F950149-EB0B-1AF0-EE8F-F42D5798FE13}"/>
              </a:ext>
            </a:extLst>
          </p:cNvPr>
          <p:cNvSpPr>
            <a:spLocks noGrp="1"/>
          </p:cNvSpPr>
          <p:nvPr>
            <p:ph idx="14"/>
          </p:nvPr>
        </p:nvSpPr>
        <p:spPr>
          <a:xfrm>
            <a:off x="360000" y="2613600"/>
            <a:ext cx="2863051" cy="3559762"/>
          </a:xfrm>
          <a:prstGeom prst="rect">
            <a:avLst/>
          </a:prstGeom>
        </p:spPr>
        <p:txBody>
          <a:bodyPr/>
          <a:lstStyle>
            <a:lvl1pPr marL="179388" indent="-179388">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58775" indent="-179388">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79388">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7550" indent="-179388">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6938" indent="-179388">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5">
            <a:extLst>
              <a:ext uri="{FF2B5EF4-FFF2-40B4-BE49-F238E27FC236}">
                <a16:creationId xmlns:a16="http://schemas.microsoft.com/office/drawing/2014/main" id="{CA499C07-4E91-BC38-96B0-98B1582049B4}"/>
              </a:ext>
            </a:extLst>
          </p:cNvPr>
          <p:cNvSpPr>
            <a:spLocks noGrp="1"/>
          </p:cNvSpPr>
          <p:nvPr>
            <p:ph type="body" sz="quarter" idx="18"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6" name="Text Placeholder 5">
            <a:extLst>
              <a:ext uri="{FF2B5EF4-FFF2-40B4-BE49-F238E27FC236}">
                <a16:creationId xmlns:a16="http://schemas.microsoft.com/office/drawing/2014/main" id="{A95E0201-52D9-8F76-B569-BBD98183FAC5}"/>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236831101"/>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4B091-C7BD-43F6-5F46-A18E7C70C05F}"/>
              </a:ext>
            </a:extLst>
          </p:cNvPr>
          <p:cNvSpPr>
            <a:spLocks noGrp="1"/>
          </p:cNvSpPr>
          <p:nvPr>
            <p:ph type="title"/>
          </p:nvPr>
        </p:nvSpPr>
        <p:spPr/>
        <p:txBody>
          <a:bodyPr/>
          <a:lstStyle>
            <a:lvl1pPr>
              <a:defRPr>
                <a:latin typeface="Euclid Circular A" panose="020B0504000000000000" pitchFamily="34" charset="0"/>
                <a:ea typeface="Euclid Circular A" panose="020B0504000000000000" pitchFamily="34" charset="0"/>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67D8D3A0-42DF-AA04-69F1-D86BF549D4E9}"/>
              </a:ext>
            </a:extLst>
          </p:cNvPr>
          <p:cNvSpPr>
            <a:spLocks noGrp="1"/>
          </p:cNvSpPr>
          <p:nvPr>
            <p:ph type="sldNum" sz="quarter" idx="10"/>
          </p:nvPr>
        </p:nvSpPr>
        <p:spPr/>
        <p:txBody>
          <a:bodyPr/>
          <a:lstStyle>
            <a:lvl1pPr>
              <a:defRPr>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4" name="Text Placeholder 11">
            <a:extLst>
              <a:ext uri="{FF2B5EF4-FFF2-40B4-BE49-F238E27FC236}">
                <a16:creationId xmlns:a16="http://schemas.microsoft.com/office/drawing/2014/main" id="{5DD322EC-0370-3AD3-C7E7-944FF2F6A454}"/>
              </a:ext>
            </a:extLst>
          </p:cNvPr>
          <p:cNvSpPr>
            <a:spLocks noGrp="1"/>
          </p:cNvSpPr>
          <p:nvPr>
            <p:ph type="body" sz="quarter" idx="15" hasCustomPrompt="1"/>
          </p:nvPr>
        </p:nvSpPr>
        <p:spPr>
          <a:xfrm>
            <a:off x="360000" y="1101600"/>
            <a:ext cx="114732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6" name="Picture Placeholder 5">
            <a:extLst>
              <a:ext uri="{FF2B5EF4-FFF2-40B4-BE49-F238E27FC236}">
                <a16:creationId xmlns:a16="http://schemas.microsoft.com/office/drawing/2014/main" id="{0F6AF621-3040-F02D-8D57-70BA93D94132}"/>
              </a:ext>
            </a:extLst>
          </p:cNvPr>
          <p:cNvSpPr>
            <a:spLocks noGrp="1"/>
          </p:cNvSpPr>
          <p:nvPr>
            <p:ph type="pic" sz="quarter" idx="16"/>
          </p:nvPr>
        </p:nvSpPr>
        <p:spPr>
          <a:xfrm>
            <a:off x="360363" y="1866900"/>
            <a:ext cx="1728000" cy="1728000"/>
          </a:xfrm>
        </p:spPr>
        <p:txBody>
          <a:bodyPr/>
          <a:lstStyle>
            <a:lvl1pPr marL="0" indent="0">
              <a:buNone/>
              <a:defRPr/>
            </a:lvl1pPr>
          </a:lstStyle>
          <a:p>
            <a:endParaRPr lang="en-GB"/>
          </a:p>
        </p:txBody>
      </p:sp>
      <p:sp>
        <p:nvSpPr>
          <p:cNvPr id="7" name="Picture Placeholder 5">
            <a:extLst>
              <a:ext uri="{FF2B5EF4-FFF2-40B4-BE49-F238E27FC236}">
                <a16:creationId xmlns:a16="http://schemas.microsoft.com/office/drawing/2014/main" id="{AA3C221F-0558-D56C-591A-0E28331299FB}"/>
              </a:ext>
            </a:extLst>
          </p:cNvPr>
          <p:cNvSpPr>
            <a:spLocks noGrp="1"/>
          </p:cNvSpPr>
          <p:nvPr>
            <p:ph type="pic" sz="quarter" idx="17"/>
          </p:nvPr>
        </p:nvSpPr>
        <p:spPr>
          <a:xfrm>
            <a:off x="2309018" y="1866900"/>
            <a:ext cx="1728000" cy="1728000"/>
          </a:xfrm>
        </p:spPr>
        <p:txBody>
          <a:bodyPr/>
          <a:lstStyle>
            <a:lvl1pPr marL="0" indent="0">
              <a:buNone/>
              <a:defRPr/>
            </a:lvl1pPr>
          </a:lstStyle>
          <a:p>
            <a:endParaRPr lang="en-GB"/>
          </a:p>
        </p:txBody>
      </p:sp>
      <p:sp>
        <p:nvSpPr>
          <p:cNvPr id="8" name="Picture Placeholder 5">
            <a:extLst>
              <a:ext uri="{FF2B5EF4-FFF2-40B4-BE49-F238E27FC236}">
                <a16:creationId xmlns:a16="http://schemas.microsoft.com/office/drawing/2014/main" id="{A42140B1-21EF-62CA-A515-5785D05B0D00}"/>
              </a:ext>
            </a:extLst>
          </p:cNvPr>
          <p:cNvSpPr>
            <a:spLocks noGrp="1"/>
          </p:cNvSpPr>
          <p:nvPr>
            <p:ph type="pic" sz="quarter" idx="18"/>
          </p:nvPr>
        </p:nvSpPr>
        <p:spPr>
          <a:xfrm>
            <a:off x="4257673" y="1866900"/>
            <a:ext cx="1728000" cy="1728000"/>
          </a:xfrm>
        </p:spPr>
        <p:txBody>
          <a:bodyPr/>
          <a:lstStyle>
            <a:lvl1pPr marL="0" indent="0">
              <a:buNone/>
              <a:defRPr/>
            </a:lvl1pPr>
          </a:lstStyle>
          <a:p>
            <a:endParaRPr lang="en-GB"/>
          </a:p>
        </p:txBody>
      </p:sp>
      <p:sp>
        <p:nvSpPr>
          <p:cNvPr id="9" name="Picture Placeholder 5">
            <a:extLst>
              <a:ext uri="{FF2B5EF4-FFF2-40B4-BE49-F238E27FC236}">
                <a16:creationId xmlns:a16="http://schemas.microsoft.com/office/drawing/2014/main" id="{A3CC87F4-E962-AED3-92AD-2D06DB0EF258}"/>
              </a:ext>
            </a:extLst>
          </p:cNvPr>
          <p:cNvSpPr>
            <a:spLocks noGrp="1"/>
          </p:cNvSpPr>
          <p:nvPr>
            <p:ph type="pic" sz="quarter" idx="19"/>
          </p:nvPr>
        </p:nvSpPr>
        <p:spPr>
          <a:xfrm>
            <a:off x="6206328" y="1866900"/>
            <a:ext cx="1728000" cy="1728000"/>
          </a:xfrm>
        </p:spPr>
        <p:txBody>
          <a:bodyPr/>
          <a:lstStyle>
            <a:lvl1pPr marL="0" indent="0">
              <a:buNone/>
              <a:defRPr/>
            </a:lvl1pPr>
          </a:lstStyle>
          <a:p>
            <a:endParaRPr lang="en-GB"/>
          </a:p>
        </p:txBody>
      </p:sp>
      <p:sp>
        <p:nvSpPr>
          <p:cNvPr id="10" name="Picture Placeholder 5">
            <a:extLst>
              <a:ext uri="{FF2B5EF4-FFF2-40B4-BE49-F238E27FC236}">
                <a16:creationId xmlns:a16="http://schemas.microsoft.com/office/drawing/2014/main" id="{30E3A494-F878-9E38-6348-AB05BCAB0257}"/>
              </a:ext>
            </a:extLst>
          </p:cNvPr>
          <p:cNvSpPr>
            <a:spLocks noGrp="1"/>
          </p:cNvSpPr>
          <p:nvPr>
            <p:ph type="pic" sz="quarter" idx="20"/>
          </p:nvPr>
        </p:nvSpPr>
        <p:spPr>
          <a:xfrm>
            <a:off x="8154983" y="1866900"/>
            <a:ext cx="1728000" cy="1728000"/>
          </a:xfrm>
        </p:spPr>
        <p:txBody>
          <a:bodyPr/>
          <a:lstStyle>
            <a:lvl1pPr marL="0" indent="0">
              <a:buNone/>
              <a:defRPr/>
            </a:lvl1pPr>
          </a:lstStyle>
          <a:p>
            <a:endParaRPr lang="en-GB"/>
          </a:p>
        </p:txBody>
      </p:sp>
      <p:sp>
        <p:nvSpPr>
          <p:cNvPr id="11" name="Picture Placeholder 5">
            <a:extLst>
              <a:ext uri="{FF2B5EF4-FFF2-40B4-BE49-F238E27FC236}">
                <a16:creationId xmlns:a16="http://schemas.microsoft.com/office/drawing/2014/main" id="{6B474D2B-8195-3893-C1FD-2C1447529649}"/>
              </a:ext>
            </a:extLst>
          </p:cNvPr>
          <p:cNvSpPr>
            <a:spLocks noGrp="1"/>
          </p:cNvSpPr>
          <p:nvPr>
            <p:ph type="pic" sz="quarter" idx="21"/>
          </p:nvPr>
        </p:nvSpPr>
        <p:spPr>
          <a:xfrm>
            <a:off x="10103637" y="1866900"/>
            <a:ext cx="1728000" cy="1728000"/>
          </a:xfrm>
        </p:spPr>
        <p:txBody>
          <a:bodyPr/>
          <a:lstStyle>
            <a:lvl1pPr marL="0" indent="0">
              <a:buNone/>
              <a:defRPr/>
            </a:lvl1pPr>
          </a:lstStyle>
          <a:p>
            <a:endParaRPr lang="en-GB"/>
          </a:p>
        </p:txBody>
      </p:sp>
      <p:sp>
        <p:nvSpPr>
          <p:cNvPr id="38" name="Text Placeholder 5">
            <a:extLst>
              <a:ext uri="{FF2B5EF4-FFF2-40B4-BE49-F238E27FC236}">
                <a16:creationId xmlns:a16="http://schemas.microsoft.com/office/drawing/2014/main" id="{583E27E2-FF43-2BA3-151D-DE727413DA17}"/>
              </a:ext>
            </a:extLst>
          </p:cNvPr>
          <p:cNvSpPr>
            <a:spLocks noGrp="1"/>
          </p:cNvSpPr>
          <p:nvPr>
            <p:ph type="body" sz="quarter" idx="41" hasCustomPrompt="1"/>
          </p:nvPr>
        </p:nvSpPr>
        <p:spPr>
          <a:xfrm>
            <a:off x="359998" y="6402266"/>
            <a:ext cx="77976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0" name="Content Placeholder 39">
            <a:extLst>
              <a:ext uri="{FF2B5EF4-FFF2-40B4-BE49-F238E27FC236}">
                <a16:creationId xmlns:a16="http://schemas.microsoft.com/office/drawing/2014/main" id="{BADD8166-3923-31EC-3458-12E8ADCD3554}"/>
              </a:ext>
            </a:extLst>
          </p:cNvPr>
          <p:cNvSpPr>
            <a:spLocks noGrp="1"/>
          </p:cNvSpPr>
          <p:nvPr>
            <p:ph sz="quarter" idx="42" hasCustomPrompt="1"/>
          </p:nvPr>
        </p:nvSpPr>
        <p:spPr>
          <a:xfrm>
            <a:off x="360363" y="3727333"/>
            <a:ext cx="1728788" cy="277200"/>
          </a:xfrm>
        </p:spPr>
        <p:txBody>
          <a:bodyPr tIns="36000" rIns="72000" bIns="36000"/>
          <a:lstStyle>
            <a:lvl1pPr marL="0" indent="0">
              <a:buNone/>
              <a:defRPr sz="1200">
                <a:solidFill>
                  <a:schemeClr val="tx2"/>
                </a:solidFill>
                <a:latin typeface="Euclid Circular A Light" panose="020B0304000000000000" pitchFamily="34" charset="0"/>
                <a:ea typeface="Euclid Circular A Light" panose="020B0304000000000000" pitchFamily="34" charset="0"/>
              </a:defRPr>
            </a:lvl1pPr>
            <a:lvl2pPr marL="266700" indent="0">
              <a:buNone/>
              <a:defRPr sz="1200">
                <a:latin typeface="Euclid Circular A Medium" panose="020B0604000000000000" pitchFamily="34" charset="0"/>
                <a:ea typeface="Euclid Circular A Medium" panose="020B0604000000000000" pitchFamily="34" charset="0"/>
              </a:defRPr>
            </a:lvl2pPr>
            <a:lvl3pPr marL="542925" indent="0">
              <a:buNone/>
              <a:defRPr sz="1200">
                <a:latin typeface="Euclid Circular A Medium" panose="020B0604000000000000" pitchFamily="34" charset="0"/>
                <a:ea typeface="Euclid Circular A Medium" panose="020B0604000000000000" pitchFamily="34" charset="0"/>
              </a:defRPr>
            </a:lvl3pPr>
            <a:lvl4pPr marL="804862" indent="0">
              <a:buNone/>
              <a:defRPr sz="1200">
                <a:latin typeface="Euclid Circular A Medium" panose="020B0604000000000000" pitchFamily="34" charset="0"/>
                <a:ea typeface="Euclid Circular A Medium" panose="020B0604000000000000" pitchFamily="34" charset="0"/>
              </a:defRPr>
            </a:lvl4pPr>
            <a:lvl5pPr marL="1076325" indent="0">
              <a:buNone/>
              <a:defRPr sz="1200">
                <a:latin typeface="Euclid Circular A Medium" panose="020B0604000000000000" pitchFamily="34" charset="0"/>
                <a:ea typeface="Euclid Circular A Medium" panose="020B0604000000000000" pitchFamily="34" charset="0"/>
              </a:defRPr>
            </a:lvl5pPr>
          </a:lstStyle>
          <a:p>
            <a:pPr lvl="0"/>
            <a:r>
              <a:rPr lang="en-US"/>
              <a:t>Name</a:t>
            </a:r>
          </a:p>
        </p:txBody>
      </p:sp>
      <p:sp>
        <p:nvSpPr>
          <p:cNvPr id="47" name="Text Placeholder 46">
            <a:extLst>
              <a:ext uri="{FF2B5EF4-FFF2-40B4-BE49-F238E27FC236}">
                <a16:creationId xmlns:a16="http://schemas.microsoft.com/office/drawing/2014/main" id="{3020F7D8-2772-7AA9-A4FE-0550A8968036}"/>
              </a:ext>
            </a:extLst>
          </p:cNvPr>
          <p:cNvSpPr>
            <a:spLocks noGrp="1"/>
          </p:cNvSpPr>
          <p:nvPr>
            <p:ph type="body" sz="quarter" idx="48" hasCustomPrompt="1"/>
          </p:nvPr>
        </p:nvSpPr>
        <p:spPr>
          <a:xfrm>
            <a:off x="360363" y="3995413"/>
            <a:ext cx="1727200" cy="374650"/>
          </a:xfrm>
        </p:spPr>
        <p:txBody>
          <a:bodyPr tIns="36000" rIns="72000" bIns="36000"/>
          <a:lstStyle>
            <a:lvl1pPr marL="0" indent="0">
              <a:buNone/>
              <a:defRPr sz="1200">
                <a:latin typeface="Euclid Circular A Light" panose="020B0304000000000000" pitchFamily="34" charset="0"/>
                <a:ea typeface="Euclid Circular A Light" panose="020B0304000000000000" pitchFamily="34" charset="0"/>
              </a:defRPr>
            </a:lvl1pPr>
          </a:lstStyle>
          <a:p>
            <a:pPr lvl="0"/>
            <a:r>
              <a:rPr lang="en-US"/>
              <a:t>Title</a:t>
            </a:r>
            <a:endParaRPr lang="en-GB"/>
          </a:p>
        </p:txBody>
      </p:sp>
      <p:sp>
        <p:nvSpPr>
          <p:cNvPr id="49" name="Text Placeholder 46">
            <a:extLst>
              <a:ext uri="{FF2B5EF4-FFF2-40B4-BE49-F238E27FC236}">
                <a16:creationId xmlns:a16="http://schemas.microsoft.com/office/drawing/2014/main" id="{5DE3A9A4-E08B-0EFF-93E3-1EAB2F5F6CBC}"/>
              </a:ext>
            </a:extLst>
          </p:cNvPr>
          <p:cNvSpPr>
            <a:spLocks noGrp="1"/>
          </p:cNvSpPr>
          <p:nvPr>
            <p:ph type="body" sz="quarter" idx="50" hasCustomPrompt="1"/>
          </p:nvPr>
        </p:nvSpPr>
        <p:spPr>
          <a:xfrm>
            <a:off x="360363" y="4378029"/>
            <a:ext cx="1727200" cy="374650"/>
          </a:xfrm>
        </p:spPr>
        <p:txBody>
          <a:bodyPr tIns="36000" rIns="72000" bIns="36000"/>
          <a:lstStyle>
            <a:lvl1pPr marL="0" indent="0">
              <a:buNone/>
              <a:defRPr sz="1000">
                <a:latin typeface="Euclid Circular A Light" panose="020B0304000000000000" pitchFamily="34" charset="0"/>
                <a:ea typeface="Euclid Circular A Light" panose="020B0304000000000000" pitchFamily="34" charset="0"/>
              </a:defRPr>
            </a:lvl1pPr>
          </a:lstStyle>
          <a:p>
            <a:pPr lvl="0"/>
            <a:r>
              <a:rPr lang="en-US"/>
              <a:t>Lorem ipsum set dolor.</a:t>
            </a:r>
          </a:p>
        </p:txBody>
      </p:sp>
      <p:sp>
        <p:nvSpPr>
          <p:cNvPr id="50" name="Content Placeholder 39">
            <a:extLst>
              <a:ext uri="{FF2B5EF4-FFF2-40B4-BE49-F238E27FC236}">
                <a16:creationId xmlns:a16="http://schemas.microsoft.com/office/drawing/2014/main" id="{919EE997-BC41-8C57-8258-5689B7A9389D}"/>
              </a:ext>
            </a:extLst>
          </p:cNvPr>
          <p:cNvSpPr>
            <a:spLocks noGrp="1"/>
          </p:cNvSpPr>
          <p:nvPr>
            <p:ph sz="quarter" idx="51" hasCustomPrompt="1"/>
          </p:nvPr>
        </p:nvSpPr>
        <p:spPr>
          <a:xfrm>
            <a:off x="2309818" y="3727333"/>
            <a:ext cx="1728788" cy="277200"/>
          </a:xfrm>
        </p:spPr>
        <p:txBody>
          <a:bodyPr tIns="36000" rIns="72000" bIns="36000"/>
          <a:lstStyle>
            <a:lvl1pPr marL="0" indent="0">
              <a:buNone/>
              <a:defRPr sz="1200">
                <a:solidFill>
                  <a:schemeClr val="tx2"/>
                </a:solidFill>
                <a:latin typeface="Euclid Circular A Light" panose="020B0304000000000000" pitchFamily="34" charset="0"/>
                <a:ea typeface="Euclid Circular A Light" panose="020B0304000000000000" pitchFamily="34" charset="0"/>
              </a:defRPr>
            </a:lvl1pPr>
            <a:lvl2pPr marL="266700" indent="0">
              <a:buNone/>
              <a:defRPr sz="1200">
                <a:latin typeface="Euclid Circular A Medium" panose="020B0604000000000000" pitchFamily="34" charset="0"/>
                <a:ea typeface="Euclid Circular A Medium" panose="020B0604000000000000" pitchFamily="34" charset="0"/>
              </a:defRPr>
            </a:lvl2pPr>
            <a:lvl3pPr marL="542925" indent="0">
              <a:buNone/>
              <a:defRPr sz="1200">
                <a:latin typeface="Euclid Circular A Medium" panose="020B0604000000000000" pitchFamily="34" charset="0"/>
                <a:ea typeface="Euclid Circular A Medium" panose="020B0604000000000000" pitchFamily="34" charset="0"/>
              </a:defRPr>
            </a:lvl3pPr>
            <a:lvl4pPr marL="804862" indent="0">
              <a:buNone/>
              <a:defRPr sz="1200">
                <a:latin typeface="Euclid Circular A Medium" panose="020B0604000000000000" pitchFamily="34" charset="0"/>
                <a:ea typeface="Euclid Circular A Medium" panose="020B0604000000000000" pitchFamily="34" charset="0"/>
              </a:defRPr>
            </a:lvl4pPr>
            <a:lvl5pPr marL="1076325" indent="0">
              <a:buNone/>
              <a:defRPr sz="1200">
                <a:latin typeface="Euclid Circular A Medium" panose="020B0604000000000000" pitchFamily="34" charset="0"/>
                <a:ea typeface="Euclid Circular A Medium" panose="020B0604000000000000" pitchFamily="34" charset="0"/>
              </a:defRPr>
            </a:lvl5pPr>
          </a:lstStyle>
          <a:p>
            <a:pPr lvl="0"/>
            <a:r>
              <a:rPr lang="en-US"/>
              <a:t>Name</a:t>
            </a:r>
          </a:p>
        </p:txBody>
      </p:sp>
      <p:sp>
        <p:nvSpPr>
          <p:cNvPr id="51" name="Text Placeholder 46">
            <a:extLst>
              <a:ext uri="{FF2B5EF4-FFF2-40B4-BE49-F238E27FC236}">
                <a16:creationId xmlns:a16="http://schemas.microsoft.com/office/drawing/2014/main" id="{E527EF8C-CBFE-30FC-4FEF-E6394DC382C3}"/>
              </a:ext>
            </a:extLst>
          </p:cNvPr>
          <p:cNvSpPr>
            <a:spLocks noGrp="1"/>
          </p:cNvSpPr>
          <p:nvPr>
            <p:ph type="body" sz="quarter" idx="52" hasCustomPrompt="1"/>
          </p:nvPr>
        </p:nvSpPr>
        <p:spPr>
          <a:xfrm>
            <a:off x="2309818" y="3995413"/>
            <a:ext cx="1727200" cy="374650"/>
          </a:xfrm>
        </p:spPr>
        <p:txBody>
          <a:bodyPr tIns="36000" rIns="72000" bIns="36000"/>
          <a:lstStyle>
            <a:lvl1pPr marL="0" indent="0">
              <a:buNone/>
              <a:defRPr sz="1200">
                <a:latin typeface="Euclid Circular A Light" panose="020B0304000000000000" pitchFamily="34" charset="0"/>
                <a:ea typeface="Euclid Circular A Light" panose="020B0304000000000000" pitchFamily="34" charset="0"/>
              </a:defRPr>
            </a:lvl1pPr>
          </a:lstStyle>
          <a:p>
            <a:pPr lvl="0"/>
            <a:r>
              <a:rPr lang="en-US"/>
              <a:t>Title</a:t>
            </a:r>
            <a:endParaRPr lang="en-GB"/>
          </a:p>
        </p:txBody>
      </p:sp>
      <p:sp>
        <p:nvSpPr>
          <p:cNvPr id="52" name="Text Placeholder 46">
            <a:extLst>
              <a:ext uri="{FF2B5EF4-FFF2-40B4-BE49-F238E27FC236}">
                <a16:creationId xmlns:a16="http://schemas.microsoft.com/office/drawing/2014/main" id="{E7976D7C-3002-C7D6-C661-D70027DDDE2C}"/>
              </a:ext>
            </a:extLst>
          </p:cNvPr>
          <p:cNvSpPr>
            <a:spLocks noGrp="1"/>
          </p:cNvSpPr>
          <p:nvPr>
            <p:ph type="body" sz="quarter" idx="53" hasCustomPrompt="1"/>
          </p:nvPr>
        </p:nvSpPr>
        <p:spPr>
          <a:xfrm>
            <a:off x="2309818" y="4378029"/>
            <a:ext cx="1727200" cy="374650"/>
          </a:xfrm>
        </p:spPr>
        <p:txBody>
          <a:bodyPr tIns="36000" rIns="72000" bIns="36000"/>
          <a:lstStyle>
            <a:lvl1pPr marL="0" indent="0">
              <a:buNone/>
              <a:defRPr sz="1000">
                <a:latin typeface="Euclid Circular A Light" panose="020B0304000000000000" pitchFamily="34" charset="0"/>
                <a:ea typeface="Euclid Circular A Light" panose="020B0304000000000000" pitchFamily="34" charset="0"/>
              </a:defRPr>
            </a:lvl1pPr>
          </a:lstStyle>
          <a:p>
            <a:pPr lvl="0"/>
            <a:r>
              <a:rPr lang="en-US"/>
              <a:t>Lorem ipsum set dolor.</a:t>
            </a:r>
          </a:p>
        </p:txBody>
      </p:sp>
      <p:sp>
        <p:nvSpPr>
          <p:cNvPr id="53" name="Content Placeholder 39">
            <a:extLst>
              <a:ext uri="{FF2B5EF4-FFF2-40B4-BE49-F238E27FC236}">
                <a16:creationId xmlns:a16="http://schemas.microsoft.com/office/drawing/2014/main" id="{2776BD66-889D-2EB0-C4F7-4A74C2F0CA66}"/>
              </a:ext>
            </a:extLst>
          </p:cNvPr>
          <p:cNvSpPr>
            <a:spLocks noGrp="1"/>
          </p:cNvSpPr>
          <p:nvPr>
            <p:ph sz="quarter" idx="54" hasCustomPrompt="1"/>
          </p:nvPr>
        </p:nvSpPr>
        <p:spPr>
          <a:xfrm>
            <a:off x="4258473" y="3727333"/>
            <a:ext cx="1728788" cy="277200"/>
          </a:xfrm>
        </p:spPr>
        <p:txBody>
          <a:bodyPr tIns="36000" rIns="72000" bIns="36000"/>
          <a:lstStyle>
            <a:lvl1pPr marL="0" indent="0">
              <a:buNone/>
              <a:defRPr sz="1200">
                <a:solidFill>
                  <a:schemeClr val="tx2"/>
                </a:solidFill>
                <a:latin typeface="Euclid Circular A Light" panose="020B0304000000000000" pitchFamily="34" charset="0"/>
                <a:ea typeface="Euclid Circular A Light" panose="020B0304000000000000" pitchFamily="34" charset="0"/>
              </a:defRPr>
            </a:lvl1pPr>
            <a:lvl2pPr marL="266700" indent="0">
              <a:buNone/>
              <a:defRPr sz="1200">
                <a:latin typeface="Euclid Circular A Medium" panose="020B0604000000000000" pitchFamily="34" charset="0"/>
                <a:ea typeface="Euclid Circular A Medium" panose="020B0604000000000000" pitchFamily="34" charset="0"/>
              </a:defRPr>
            </a:lvl2pPr>
            <a:lvl3pPr marL="542925" indent="0">
              <a:buNone/>
              <a:defRPr sz="1200">
                <a:latin typeface="Euclid Circular A Medium" panose="020B0604000000000000" pitchFamily="34" charset="0"/>
                <a:ea typeface="Euclid Circular A Medium" panose="020B0604000000000000" pitchFamily="34" charset="0"/>
              </a:defRPr>
            </a:lvl3pPr>
            <a:lvl4pPr marL="804862" indent="0">
              <a:buNone/>
              <a:defRPr sz="1200">
                <a:latin typeface="Euclid Circular A Medium" panose="020B0604000000000000" pitchFamily="34" charset="0"/>
                <a:ea typeface="Euclid Circular A Medium" panose="020B0604000000000000" pitchFamily="34" charset="0"/>
              </a:defRPr>
            </a:lvl4pPr>
            <a:lvl5pPr marL="1076325" indent="0">
              <a:buNone/>
              <a:defRPr sz="1200">
                <a:latin typeface="Euclid Circular A Medium" panose="020B0604000000000000" pitchFamily="34" charset="0"/>
                <a:ea typeface="Euclid Circular A Medium" panose="020B0604000000000000" pitchFamily="34" charset="0"/>
              </a:defRPr>
            </a:lvl5pPr>
          </a:lstStyle>
          <a:p>
            <a:pPr lvl="0"/>
            <a:r>
              <a:rPr lang="en-US"/>
              <a:t>Name</a:t>
            </a:r>
          </a:p>
        </p:txBody>
      </p:sp>
      <p:sp>
        <p:nvSpPr>
          <p:cNvPr id="54" name="Text Placeholder 46">
            <a:extLst>
              <a:ext uri="{FF2B5EF4-FFF2-40B4-BE49-F238E27FC236}">
                <a16:creationId xmlns:a16="http://schemas.microsoft.com/office/drawing/2014/main" id="{85A95B7E-5CFF-ADEB-4C67-E59F33E95D5F}"/>
              </a:ext>
            </a:extLst>
          </p:cNvPr>
          <p:cNvSpPr>
            <a:spLocks noGrp="1"/>
          </p:cNvSpPr>
          <p:nvPr>
            <p:ph type="body" sz="quarter" idx="55" hasCustomPrompt="1"/>
          </p:nvPr>
        </p:nvSpPr>
        <p:spPr>
          <a:xfrm>
            <a:off x="4258473" y="3995413"/>
            <a:ext cx="1727200" cy="374650"/>
          </a:xfrm>
        </p:spPr>
        <p:txBody>
          <a:bodyPr tIns="36000" rIns="72000" bIns="36000"/>
          <a:lstStyle>
            <a:lvl1pPr marL="0" indent="0">
              <a:buNone/>
              <a:defRPr sz="1200">
                <a:latin typeface="Euclid Circular A Light" panose="020B0304000000000000" pitchFamily="34" charset="0"/>
                <a:ea typeface="Euclid Circular A Light" panose="020B0304000000000000" pitchFamily="34" charset="0"/>
              </a:defRPr>
            </a:lvl1pPr>
          </a:lstStyle>
          <a:p>
            <a:pPr lvl="0"/>
            <a:r>
              <a:rPr lang="en-US"/>
              <a:t>Title</a:t>
            </a:r>
            <a:endParaRPr lang="en-GB"/>
          </a:p>
        </p:txBody>
      </p:sp>
      <p:sp>
        <p:nvSpPr>
          <p:cNvPr id="55" name="Text Placeholder 46">
            <a:extLst>
              <a:ext uri="{FF2B5EF4-FFF2-40B4-BE49-F238E27FC236}">
                <a16:creationId xmlns:a16="http://schemas.microsoft.com/office/drawing/2014/main" id="{3B09002B-6614-3A38-9673-7F020AE201E7}"/>
              </a:ext>
            </a:extLst>
          </p:cNvPr>
          <p:cNvSpPr>
            <a:spLocks noGrp="1"/>
          </p:cNvSpPr>
          <p:nvPr>
            <p:ph type="body" sz="quarter" idx="56" hasCustomPrompt="1"/>
          </p:nvPr>
        </p:nvSpPr>
        <p:spPr>
          <a:xfrm>
            <a:off x="4258473" y="4378029"/>
            <a:ext cx="1727200" cy="374650"/>
          </a:xfrm>
        </p:spPr>
        <p:txBody>
          <a:bodyPr tIns="36000" rIns="72000" bIns="36000"/>
          <a:lstStyle>
            <a:lvl1pPr marL="0" indent="0">
              <a:buNone/>
              <a:defRPr sz="1000">
                <a:latin typeface="Euclid Circular A Light" panose="020B0304000000000000" pitchFamily="34" charset="0"/>
                <a:ea typeface="Euclid Circular A Light" panose="020B0304000000000000" pitchFamily="34" charset="0"/>
              </a:defRPr>
            </a:lvl1pPr>
          </a:lstStyle>
          <a:p>
            <a:pPr lvl="0"/>
            <a:r>
              <a:rPr lang="en-US"/>
              <a:t>Lorem ipsum set dolor.</a:t>
            </a:r>
          </a:p>
        </p:txBody>
      </p:sp>
      <p:sp>
        <p:nvSpPr>
          <p:cNvPr id="56" name="Content Placeholder 39">
            <a:extLst>
              <a:ext uri="{FF2B5EF4-FFF2-40B4-BE49-F238E27FC236}">
                <a16:creationId xmlns:a16="http://schemas.microsoft.com/office/drawing/2014/main" id="{0E8CA774-D8DF-F597-85DB-EC6582CE2451}"/>
              </a:ext>
            </a:extLst>
          </p:cNvPr>
          <p:cNvSpPr>
            <a:spLocks noGrp="1"/>
          </p:cNvSpPr>
          <p:nvPr>
            <p:ph sz="quarter" idx="57" hasCustomPrompt="1"/>
          </p:nvPr>
        </p:nvSpPr>
        <p:spPr>
          <a:xfrm>
            <a:off x="6207128" y="3727333"/>
            <a:ext cx="1728788" cy="277200"/>
          </a:xfrm>
        </p:spPr>
        <p:txBody>
          <a:bodyPr tIns="36000" rIns="72000" bIns="36000"/>
          <a:lstStyle>
            <a:lvl1pPr marL="0" indent="0">
              <a:buNone/>
              <a:defRPr sz="1200">
                <a:solidFill>
                  <a:schemeClr val="tx2"/>
                </a:solidFill>
                <a:latin typeface="Euclid Circular A Light" panose="020B0304000000000000" pitchFamily="34" charset="0"/>
                <a:ea typeface="Euclid Circular A Light" panose="020B0304000000000000" pitchFamily="34" charset="0"/>
              </a:defRPr>
            </a:lvl1pPr>
            <a:lvl2pPr marL="266700" indent="0">
              <a:buNone/>
              <a:defRPr sz="1200">
                <a:latin typeface="Euclid Circular A Medium" panose="020B0604000000000000" pitchFamily="34" charset="0"/>
                <a:ea typeface="Euclid Circular A Medium" panose="020B0604000000000000" pitchFamily="34" charset="0"/>
              </a:defRPr>
            </a:lvl2pPr>
            <a:lvl3pPr marL="542925" indent="0">
              <a:buNone/>
              <a:defRPr sz="1200">
                <a:latin typeface="Euclid Circular A Medium" panose="020B0604000000000000" pitchFamily="34" charset="0"/>
                <a:ea typeface="Euclid Circular A Medium" panose="020B0604000000000000" pitchFamily="34" charset="0"/>
              </a:defRPr>
            </a:lvl3pPr>
            <a:lvl4pPr marL="804862" indent="0">
              <a:buNone/>
              <a:defRPr sz="1200">
                <a:latin typeface="Euclid Circular A Medium" panose="020B0604000000000000" pitchFamily="34" charset="0"/>
                <a:ea typeface="Euclid Circular A Medium" panose="020B0604000000000000" pitchFamily="34" charset="0"/>
              </a:defRPr>
            </a:lvl4pPr>
            <a:lvl5pPr marL="1076325" indent="0">
              <a:buNone/>
              <a:defRPr sz="1200">
                <a:latin typeface="Euclid Circular A Medium" panose="020B0604000000000000" pitchFamily="34" charset="0"/>
                <a:ea typeface="Euclid Circular A Medium" panose="020B0604000000000000" pitchFamily="34" charset="0"/>
              </a:defRPr>
            </a:lvl5pPr>
          </a:lstStyle>
          <a:p>
            <a:pPr lvl="0"/>
            <a:r>
              <a:rPr lang="en-US"/>
              <a:t>Name</a:t>
            </a:r>
          </a:p>
        </p:txBody>
      </p:sp>
      <p:sp>
        <p:nvSpPr>
          <p:cNvPr id="57" name="Text Placeholder 46">
            <a:extLst>
              <a:ext uri="{FF2B5EF4-FFF2-40B4-BE49-F238E27FC236}">
                <a16:creationId xmlns:a16="http://schemas.microsoft.com/office/drawing/2014/main" id="{E339A497-ADF4-17FB-CBE4-0FD292D2CD76}"/>
              </a:ext>
            </a:extLst>
          </p:cNvPr>
          <p:cNvSpPr>
            <a:spLocks noGrp="1"/>
          </p:cNvSpPr>
          <p:nvPr>
            <p:ph type="body" sz="quarter" idx="58" hasCustomPrompt="1"/>
          </p:nvPr>
        </p:nvSpPr>
        <p:spPr>
          <a:xfrm>
            <a:off x="6207128" y="3995413"/>
            <a:ext cx="1727200" cy="374650"/>
          </a:xfrm>
        </p:spPr>
        <p:txBody>
          <a:bodyPr tIns="36000" rIns="72000" bIns="36000"/>
          <a:lstStyle>
            <a:lvl1pPr marL="0" indent="0">
              <a:buNone/>
              <a:defRPr sz="1200">
                <a:latin typeface="Euclid Circular A Light" panose="020B0304000000000000" pitchFamily="34" charset="0"/>
                <a:ea typeface="Euclid Circular A Light" panose="020B0304000000000000" pitchFamily="34" charset="0"/>
              </a:defRPr>
            </a:lvl1pPr>
          </a:lstStyle>
          <a:p>
            <a:pPr lvl="0"/>
            <a:r>
              <a:rPr lang="en-US"/>
              <a:t>Title</a:t>
            </a:r>
            <a:endParaRPr lang="en-GB"/>
          </a:p>
        </p:txBody>
      </p:sp>
      <p:sp>
        <p:nvSpPr>
          <p:cNvPr id="58" name="Text Placeholder 46">
            <a:extLst>
              <a:ext uri="{FF2B5EF4-FFF2-40B4-BE49-F238E27FC236}">
                <a16:creationId xmlns:a16="http://schemas.microsoft.com/office/drawing/2014/main" id="{22612470-E54F-0D2B-A737-39E403A8DEF4}"/>
              </a:ext>
            </a:extLst>
          </p:cNvPr>
          <p:cNvSpPr>
            <a:spLocks noGrp="1"/>
          </p:cNvSpPr>
          <p:nvPr>
            <p:ph type="body" sz="quarter" idx="59" hasCustomPrompt="1"/>
          </p:nvPr>
        </p:nvSpPr>
        <p:spPr>
          <a:xfrm>
            <a:off x="6207128" y="4378029"/>
            <a:ext cx="1727200" cy="374650"/>
          </a:xfrm>
        </p:spPr>
        <p:txBody>
          <a:bodyPr tIns="36000" rIns="72000" bIns="36000"/>
          <a:lstStyle>
            <a:lvl1pPr marL="0" indent="0">
              <a:buNone/>
              <a:defRPr sz="1000">
                <a:latin typeface="Euclid Circular A Light" panose="020B0304000000000000" pitchFamily="34" charset="0"/>
                <a:ea typeface="Euclid Circular A Light" panose="020B0304000000000000" pitchFamily="34" charset="0"/>
              </a:defRPr>
            </a:lvl1pPr>
          </a:lstStyle>
          <a:p>
            <a:pPr lvl="0"/>
            <a:r>
              <a:rPr lang="en-US"/>
              <a:t>Lorem ipsum set dolor.</a:t>
            </a:r>
          </a:p>
        </p:txBody>
      </p:sp>
      <p:sp>
        <p:nvSpPr>
          <p:cNvPr id="59" name="Content Placeholder 39">
            <a:extLst>
              <a:ext uri="{FF2B5EF4-FFF2-40B4-BE49-F238E27FC236}">
                <a16:creationId xmlns:a16="http://schemas.microsoft.com/office/drawing/2014/main" id="{1DC43A59-A51B-7ADF-FB34-0781C2BA717E}"/>
              </a:ext>
            </a:extLst>
          </p:cNvPr>
          <p:cNvSpPr>
            <a:spLocks noGrp="1"/>
          </p:cNvSpPr>
          <p:nvPr>
            <p:ph sz="quarter" idx="60" hasCustomPrompt="1"/>
          </p:nvPr>
        </p:nvSpPr>
        <p:spPr>
          <a:xfrm>
            <a:off x="8157598" y="3727333"/>
            <a:ext cx="1728788" cy="277200"/>
          </a:xfrm>
        </p:spPr>
        <p:txBody>
          <a:bodyPr tIns="36000" rIns="72000" bIns="36000"/>
          <a:lstStyle>
            <a:lvl1pPr marL="0" indent="0">
              <a:buNone/>
              <a:defRPr sz="1200">
                <a:solidFill>
                  <a:schemeClr val="tx2"/>
                </a:solidFill>
                <a:latin typeface="Euclid Circular A Light" panose="020B0304000000000000" pitchFamily="34" charset="0"/>
                <a:ea typeface="Euclid Circular A Light" panose="020B0304000000000000" pitchFamily="34" charset="0"/>
              </a:defRPr>
            </a:lvl1pPr>
            <a:lvl2pPr marL="266700" indent="0">
              <a:buNone/>
              <a:defRPr sz="1200">
                <a:latin typeface="Euclid Circular A Medium" panose="020B0604000000000000" pitchFamily="34" charset="0"/>
                <a:ea typeface="Euclid Circular A Medium" panose="020B0604000000000000" pitchFamily="34" charset="0"/>
              </a:defRPr>
            </a:lvl2pPr>
            <a:lvl3pPr marL="542925" indent="0">
              <a:buNone/>
              <a:defRPr sz="1200">
                <a:latin typeface="Euclid Circular A Medium" panose="020B0604000000000000" pitchFamily="34" charset="0"/>
                <a:ea typeface="Euclid Circular A Medium" panose="020B0604000000000000" pitchFamily="34" charset="0"/>
              </a:defRPr>
            </a:lvl3pPr>
            <a:lvl4pPr marL="804862" indent="0">
              <a:buNone/>
              <a:defRPr sz="1200">
                <a:latin typeface="Euclid Circular A Medium" panose="020B0604000000000000" pitchFamily="34" charset="0"/>
                <a:ea typeface="Euclid Circular A Medium" panose="020B0604000000000000" pitchFamily="34" charset="0"/>
              </a:defRPr>
            </a:lvl4pPr>
            <a:lvl5pPr marL="1076325" indent="0">
              <a:buNone/>
              <a:defRPr sz="1200">
                <a:latin typeface="Euclid Circular A Medium" panose="020B0604000000000000" pitchFamily="34" charset="0"/>
                <a:ea typeface="Euclid Circular A Medium" panose="020B0604000000000000" pitchFamily="34" charset="0"/>
              </a:defRPr>
            </a:lvl5pPr>
          </a:lstStyle>
          <a:p>
            <a:pPr lvl="0"/>
            <a:r>
              <a:rPr lang="en-US"/>
              <a:t>Name</a:t>
            </a:r>
          </a:p>
        </p:txBody>
      </p:sp>
      <p:sp>
        <p:nvSpPr>
          <p:cNvPr id="60" name="Text Placeholder 46">
            <a:extLst>
              <a:ext uri="{FF2B5EF4-FFF2-40B4-BE49-F238E27FC236}">
                <a16:creationId xmlns:a16="http://schemas.microsoft.com/office/drawing/2014/main" id="{BE5B3F23-EF5D-942A-E3A1-38D38776B8B7}"/>
              </a:ext>
            </a:extLst>
          </p:cNvPr>
          <p:cNvSpPr>
            <a:spLocks noGrp="1"/>
          </p:cNvSpPr>
          <p:nvPr>
            <p:ph type="body" sz="quarter" idx="61" hasCustomPrompt="1"/>
          </p:nvPr>
        </p:nvSpPr>
        <p:spPr>
          <a:xfrm>
            <a:off x="8157598" y="3995413"/>
            <a:ext cx="1727200" cy="374650"/>
          </a:xfrm>
        </p:spPr>
        <p:txBody>
          <a:bodyPr tIns="36000" rIns="72000" bIns="36000"/>
          <a:lstStyle>
            <a:lvl1pPr marL="0" indent="0">
              <a:buNone/>
              <a:defRPr sz="1200">
                <a:latin typeface="Euclid Circular A Light" panose="020B0304000000000000" pitchFamily="34" charset="0"/>
                <a:ea typeface="Euclid Circular A Light" panose="020B0304000000000000" pitchFamily="34" charset="0"/>
              </a:defRPr>
            </a:lvl1pPr>
          </a:lstStyle>
          <a:p>
            <a:pPr lvl="0"/>
            <a:r>
              <a:rPr lang="en-US"/>
              <a:t>Title</a:t>
            </a:r>
            <a:endParaRPr lang="en-GB"/>
          </a:p>
        </p:txBody>
      </p:sp>
      <p:sp>
        <p:nvSpPr>
          <p:cNvPr id="61" name="Text Placeholder 46">
            <a:extLst>
              <a:ext uri="{FF2B5EF4-FFF2-40B4-BE49-F238E27FC236}">
                <a16:creationId xmlns:a16="http://schemas.microsoft.com/office/drawing/2014/main" id="{45B4C152-CB0B-0AA6-B9C7-B8E977709862}"/>
              </a:ext>
            </a:extLst>
          </p:cNvPr>
          <p:cNvSpPr>
            <a:spLocks noGrp="1"/>
          </p:cNvSpPr>
          <p:nvPr>
            <p:ph type="body" sz="quarter" idx="62" hasCustomPrompt="1"/>
          </p:nvPr>
        </p:nvSpPr>
        <p:spPr>
          <a:xfrm>
            <a:off x="8157598" y="4378029"/>
            <a:ext cx="1727200" cy="374650"/>
          </a:xfrm>
        </p:spPr>
        <p:txBody>
          <a:bodyPr tIns="36000" rIns="72000" bIns="36000"/>
          <a:lstStyle>
            <a:lvl1pPr marL="0" indent="0">
              <a:buNone/>
              <a:defRPr sz="1000">
                <a:latin typeface="Euclid Circular A Light" panose="020B0304000000000000" pitchFamily="34" charset="0"/>
                <a:ea typeface="Euclid Circular A Light" panose="020B0304000000000000" pitchFamily="34" charset="0"/>
              </a:defRPr>
            </a:lvl1pPr>
          </a:lstStyle>
          <a:p>
            <a:pPr lvl="0"/>
            <a:r>
              <a:rPr lang="en-US"/>
              <a:t>Lorem ipsum set dolor.</a:t>
            </a:r>
          </a:p>
        </p:txBody>
      </p:sp>
      <p:sp>
        <p:nvSpPr>
          <p:cNvPr id="62" name="Content Placeholder 39">
            <a:extLst>
              <a:ext uri="{FF2B5EF4-FFF2-40B4-BE49-F238E27FC236}">
                <a16:creationId xmlns:a16="http://schemas.microsoft.com/office/drawing/2014/main" id="{340150F1-890C-4385-BFE3-BD877F86BF8E}"/>
              </a:ext>
            </a:extLst>
          </p:cNvPr>
          <p:cNvSpPr>
            <a:spLocks noGrp="1"/>
          </p:cNvSpPr>
          <p:nvPr>
            <p:ph sz="quarter" idx="63" hasCustomPrompt="1"/>
          </p:nvPr>
        </p:nvSpPr>
        <p:spPr>
          <a:xfrm>
            <a:off x="10108132" y="3727333"/>
            <a:ext cx="1728788" cy="277200"/>
          </a:xfrm>
        </p:spPr>
        <p:txBody>
          <a:bodyPr tIns="36000" rIns="72000" bIns="36000"/>
          <a:lstStyle>
            <a:lvl1pPr marL="0" indent="0">
              <a:buNone/>
              <a:defRPr sz="1200">
                <a:solidFill>
                  <a:schemeClr val="tx2"/>
                </a:solidFill>
                <a:latin typeface="Euclid Circular A Light" panose="020B0304000000000000" pitchFamily="34" charset="0"/>
                <a:ea typeface="Euclid Circular A Light" panose="020B0304000000000000" pitchFamily="34" charset="0"/>
              </a:defRPr>
            </a:lvl1pPr>
            <a:lvl2pPr marL="266700" indent="0">
              <a:buNone/>
              <a:defRPr sz="1200">
                <a:latin typeface="Euclid Circular A Medium" panose="020B0604000000000000" pitchFamily="34" charset="0"/>
                <a:ea typeface="Euclid Circular A Medium" panose="020B0604000000000000" pitchFamily="34" charset="0"/>
              </a:defRPr>
            </a:lvl2pPr>
            <a:lvl3pPr marL="542925" indent="0">
              <a:buNone/>
              <a:defRPr sz="1200">
                <a:latin typeface="Euclid Circular A Medium" panose="020B0604000000000000" pitchFamily="34" charset="0"/>
                <a:ea typeface="Euclid Circular A Medium" panose="020B0604000000000000" pitchFamily="34" charset="0"/>
              </a:defRPr>
            </a:lvl3pPr>
            <a:lvl4pPr marL="804862" indent="0">
              <a:buNone/>
              <a:defRPr sz="1200">
                <a:latin typeface="Euclid Circular A Medium" panose="020B0604000000000000" pitchFamily="34" charset="0"/>
                <a:ea typeface="Euclid Circular A Medium" panose="020B0604000000000000" pitchFamily="34" charset="0"/>
              </a:defRPr>
            </a:lvl4pPr>
            <a:lvl5pPr marL="1076325" indent="0">
              <a:buNone/>
              <a:defRPr sz="1200">
                <a:latin typeface="Euclid Circular A Medium" panose="020B0604000000000000" pitchFamily="34" charset="0"/>
                <a:ea typeface="Euclid Circular A Medium" panose="020B0604000000000000" pitchFamily="34" charset="0"/>
              </a:defRPr>
            </a:lvl5pPr>
          </a:lstStyle>
          <a:p>
            <a:pPr lvl="0"/>
            <a:r>
              <a:rPr lang="en-US"/>
              <a:t>Name</a:t>
            </a:r>
          </a:p>
        </p:txBody>
      </p:sp>
      <p:sp>
        <p:nvSpPr>
          <p:cNvPr id="63" name="Text Placeholder 46">
            <a:extLst>
              <a:ext uri="{FF2B5EF4-FFF2-40B4-BE49-F238E27FC236}">
                <a16:creationId xmlns:a16="http://schemas.microsoft.com/office/drawing/2014/main" id="{7A5FE1E7-9AE1-33C8-6064-B72ACD62B754}"/>
              </a:ext>
            </a:extLst>
          </p:cNvPr>
          <p:cNvSpPr>
            <a:spLocks noGrp="1"/>
          </p:cNvSpPr>
          <p:nvPr>
            <p:ph type="body" sz="quarter" idx="64" hasCustomPrompt="1"/>
          </p:nvPr>
        </p:nvSpPr>
        <p:spPr>
          <a:xfrm>
            <a:off x="10108132" y="3995413"/>
            <a:ext cx="1727200" cy="374650"/>
          </a:xfrm>
        </p:spPr>
        <p:txBody>
          <a:bodyPr tIns="36000" rIns="72000" bIns="36000"/>
          <a:lstStyle>
            <a:lvl1pPr marL="0" indent="0">
              <a:buNone/>
              <a:defRPr sz="1200">
                <a:latin typeface="Euclid Circular A Light" panose="020B0304000000000000" pitchFamily="34" charset="0"/>
                <a:ea typeface="Euclid Circular A Light" panose="020B0304000000000000" pitchFamily="34" charset="0"/>
              </a:defRPr>
            </a:lvl1pPr>
          </a:lstStyle>
          <a:p>
            <a:pPr lvl="0"/>
            <a:r>
              <a:rPr lang="en-US"/>
              <a:t>Title</a:t>
            </a:r>
            <a:endParaRPr lang="en-GB"/>
          </a:p>
        </p:txBody>
      </p:sp>
      <p:sp>
        <p:nvSpPr>
          <p:cNvPr id="64" name="Text Placeholder 46">
            <a:extLst>
              <a:ext uri="{FF2B5EF4-FFF2-40B4-BE49-F238E27FC236}">
                <a16:creationId xmlns:a16="http://schemas.microsoft.com/office/drawing/2014/main" id="{AACBFFFF-F3E1-10C2-29D4-5BEAD634A594}"/>
              </a:ext>
            </a:extLst>
          </p:cNvPr>
          <p:cNvSpPr>
            <a:spLocks noGrp="1"/>
          </p:cNvSpPr>
          <p:nvPr>
            <p:ph type="body" sz="quarter" idx="65" hasCustomPrompt="1"/>
          </p:nvPr>
        </p:nvSpPr>
        <p:spPr>
          <a:xfrm>
            <a:off x="10108132" y="4378029"/>
            <a:ext cx="1727200" cy="374650"/>
          </a:xfrm>
        </p:spPr>
        <p:txBody>
          <a:bodyPr tIns="36000" rIns="72000" bIns="36000"/>
          <a:lstStyle>
            <a:lvl1pPr marL="0" indent="0">
              <a:buNone/>
              <a:defRPr sz="1000">
                <a:latin typeface="Euclid Circular A Light" panose="020B0304000000000000" pitchFamily="34" charset="0"/>
                <a:ea typeface="Euclid Circular A Light" panose="020B0304000000000000" pitchFamily="34" charset="0"/>
              </a:defRPr>
            </a:lvl1pPr>
          </a:lstStyle>
          <a:p>
            <a:pPr lvl="0"/>
            <a:r>
              <a:rPr lang="en-US"/>
              <a:t>Lorem ipsum set dolor.</a:t>
            </a:r>
          </a:p>
        </p:txBody>
      </p:sp>
      <p:sp>
        <p:nvSpPr>
          <p:cNvPr id="12" name="Text Placeholder 5">
            <a:extLst>
              <a:ext uri="{FF2B5EF4-FFF2-40B4-BE49-F238E27FC236}">
                <a16:creationId xmlns:a16="http://schemas.microsoft.com/office/drawing/2014/main" id="{3A9A007A-C759-6E49-AF6B-0D1340832055}"/>
              </a:ext>
            </a:extLst>
          </p:cNvPr>
          <p:cNvSpPr>
            <a:spLocks noGrp="1"/>
          </p:cNvSpPr>
          <p:nvPr>
            <p:ph type="body" sz="quarter" idx="66"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364769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rame-Title and Content - 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64A6DC3-947A-B8D6-766D-0DAC35A868E8}"/>
              </a:ext>
            </a:extLst>
          </p:cNvPr>
          <p:cNvPicPr>
            <a:picLocks/>
          </p:cNvPicPr>
          <p:nvPr userDrawn="1"/>
        </p:nvPicPr>
        <p:blipFill>
          <a:blip>
            <a:extLst>
              <a:ext uri="{96DAC541-7B7A-43D3-8B79-37D633B846F1}">
                <asvg:svgBlip xmlns:asvg="http://schemas.microsoft.com/office/drawing/2016/SVG/main" r:embed="rId2"/>
              </a:ext>
            </a:extLst>
          </a:blip>
          <a:stretch>
            <a:fillRect/>
          </a:stretch>
        </p:blipFill>
        <p:spPr>
          <a:xfrm>
            <a:off x="5077375" y="-420"/>
            <a:ext cx="7120800" cy="6861600"/>
          </a:xfrm>
          <a:prstGeom prst="rect">
            <a:avLst/>
          </a:prstGeom>
        </p:spPr>
      </p:pic>
      <p:sp>
        <p:nvSpPr>
          <p:cNvPr id="8" name="Content Placeholder 2">
            <a:extLst>
              <a:ext uri="{FF2B5EF4-FFF2-40B4-BE49-F238E27FC236}">
                <a16:creationId xmlns:a16="http://schemas.microsoft.com/office/drawing/2014/main" id="{185766C2-E5FC-EA78-594C-AFEB1EB6A4AF}"/>
              </a:ext>
            </a:extLst>
          </p:cNvPr>
          <p:cNvSpPr>
            <a:spLocks noGrp="1"/>
          </p:cNvSpPr>
          <p:nvPr>
            <p:ph idx="14" hasCustomPrompt="1"/>
          </p:nvPr>
        </p:nvSpPr>
        <p:spPr>
          <a:xfrm>
            <a:off x="356669" y="1659600"/>
            <a:ext cx="5679231" cy="4500000"/>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57188"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tabLst/>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Click </a:t>
            </a:r>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a:extLst>
              <a:ext uri="{FF2B5EF4-FFF2-40B4-BE49-F238E27FC236}">
                <a16:creationId xmlns:a16="http://schemas.microsoft.com/office/drawing/2014/main" id="{8A4AF778-E609-A265-6C77-798585EAECB0}"/>
              </a:ext>
            </a:extLst>
          </p:cNvPr>
          <p:cNvSpPr>
            <a:spLocks noGrp="1"/>
          </p:cNvSpPr>
          <p:nvPr>
            <p:ph idx="16"/>
          </p:nvPr>
        </p:nvSpPr>
        <p:spPr>
          <a:xfrm>
            <a:off x="6160747" y="1659600"/>
            <a:ext cx="5679231" cy="4500000"/>
          </a:xfrm>
          <a:prstGeom prst="rect">
            <a:avLst/>
          </a:prstGeom>
        </p:spPr>
        <p:txBody>
          <a:bodyPr/>
          <a:lstStyle>
            <a:lvl1pPr marL="179388" indent="-179388"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1pPr>
            <a:lvl2pPr marL="358775" indent="-179388"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2pPr>
            <a:lvl3pPr marL="538163" indent="-179388"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3pPr>
            <a:lvl4pPr marL="717550" indent="-179388"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GB" sz="1400" kern="1200" dirty="0">
                <a:solidFill>
                  <a:schemeClr val="tx2"/>
                </a:solidFill>
                <a:latin typeface="Euclid Circular A Light" panose="020B0304000000000000" pitchFamily="34" charset="0"/>
                <a:ea typeface="Euclid Circular A Light" panose="020B0304000000000000" pitchFamily="34" charset="0"/>
                <a:cs typeface="+mn-cs"/>
              </a:defRPr>
            </a:lvl4pPr>
            <a:lvl5pPr marL="896938" indent="-179388"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lang="en-US" sz="1400" kern="1200" dirty="0">
                <a:solidFill>
                  <a:schemeClr val="tx2"/>
                </a:solidFill>
                <a:latin typeface="Euclid Circular A Light" panose="020B0304000000000000" pitchFamily="34" charset="0"/>
                <a:ea typeface="Euclid Circular A Light" panose="020B0304000000000000" pitchFamily="34" charset="0"/>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2259DB33-4DAB-EF05-BE0B-596C3013A894}"/>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14" name="Title Placeholder 1">
            <a:extLst>
              <a:ext uri="{FF2B5EF4-FFF2-40B4-BE49-F238E27FC236}">
                <a16:creationId xmlns:a16="http://schemas.microsoft.com/office/drawing/2014/main" id="{89B26446-FD66-5344-5CF4-2E2C580E125B}"/>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15" name="Text Placeholder 11">
            <a:extLst>
              <a:ext uri="{FF2B5EF4-FFF2-40B4-BE49-F238E27FC236}">
                <a16:creationId xmlns:a16="http://schemas.microsoft.com/office/drawing/2014/main" id="{890A58AA-7393-13A3-E9A5-53C768B76593}"/>
              </a:ext>
            </a:extLst>
          </p:cNvPr>
          <p:cNvSpPr>
            <a:spLocks noGrp="1"/>
          </p:cNvSpPr>
          <p:nvPr>
            <p:ph type="body" sz="quarter" idx="15" hasCustomPrompt="1"/>
          </p:nvPr>
        </p:nvSpPr>
        <p:spPr>
          <a:xfrm>
            <a:off x="360000" y="1101600"/>
            <a:ext cx="114732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FCDE25EF-A0B9-4A4C-5592-D90A6BB6DA93}"/>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1B1A870A-955D-162A-97C7-E8B0E860710C}"/>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35484677"/>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raming-image-tex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CD0D5D1-2091-F056-DF86-A311252FA8BA}"/>
              </a:ext>
            </a:extLst>
          </p:cNvPr>
          <p:cNvPicPr>
            <a:picLocks/>
          </p:cNvPicPr>
          <p:nvPr userDrawn="1"/>
        </p:nvPicPr>
        <p:blipFill>
          <a:blip>
            <a:extLst>
              <a:ext uri="{96DAC541-7B7A-43D3-8B79-37D633B846F1}">
                <asvg:svgBlip xmlns:asvg="http://schemas.microsoft.com/office/drawing/2016/SVG/main" r:embed="rId2"/>
              </a:ext>
            </a:extLst>
          </a:blip>
          <a:stretch>
            <a:fillRect/>
          </a:stretch>
        </p:blipFill>
        <p:spPr>
          <a:xfrm>
            <a:off x="5077375" y="-420"/>
            <a:ext cx="7120800" cy="6861600"/>
          </a:xfrm>
          <a:prstGeom prst="rect">
            <a:avLst/>
          </a:prstGeom>
        </p:spPr>
      </p:pic>
      <p:sp>
        <p:nvSpPr>
          <p:cNvPr id="2" name="Title 1"/>
          <p:cNvSpPr>
            <a:spLocks noGrp="1"/>
          </p:cNvSpPr>
          <p:nvPr>
            <p:ph type="title"/>
          </p:nvPr>
        </p:nvSpPr>
        <p:spPr>
          <a:xfrm>
            <a:off x="356668" y="432000"/>
            <a:ext cx="2863051" cy="1519853"/>
          </a:xfrm>
          <a:prstGeom prst="rect">
            <a:avLst/>
          </a:prstGeom>
        </p:spPr>
        <p:txBody>
          <a:bodyPr anchor="t"/>
          <a:lstStyle>
            <a:lvl1pPr>
              <a:defRPr>
                <a:solidFill>
                  <a:schemeClr val="accent1"/>
                </a:solidFill>
                <a:latin typeface="Euclid Circular A" panose="020B0504000000000000" pitchFamily="34" charset="0"/>
                <a:ea typeface="Euclid Circular A" panose="020B0504000000000000" pitchFamily="34" charset="0"/>
              </a:defRPr>
            </a:lvl1pPr>
          </a:lstStyle>
          <a:p>
            <a:r>
              <a:rPr lang="en-US"/>
              <a:t>Click to edit Master title style</a:t>
            </a:r>
          </a:p>
        </p:txBody>
      </p:sp>
      <p:sp>
        <p:nvSpPr>
          <p:cNvPr id="9" name="Text Placeholder 11">
            <a:extLst>
              <a:ext uri="{FF2B5EF4-FFF2-40B4-BE49-F238E27FC236}">
                <a16:creationId xmlns:a16="http://schemas.microsoft.com/office/drawing/2014/main" id="{D42ECDE4-B41C-05F3-8EC1-8463EC8F38C1}"/>
              </a:ext>
            </a:extLst>
          </p:cNvPr>
          <p:cNvSpPr>
            <a:spLocks noGrp="1"/>
          </p:cNvSpPr>
          <p:nvPr>
            <p:ph type="body" sz="quarter" idx="15" hasCustomPrompt="1"/>
          </p:nvPr>
        </p:nvSpPr>
        <p:spPr>
          <a:xfrm>
            <a:off x="357718" y="2043991"/>
            <a:ext cx="2862001"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11" name="Content Placeholder 2">
            <a:extLst>
              <a:ext uri="{FF2B5EF4-FFF2-40B4-BE49-F238E27FC236}">
                <a16:creationId xmlns:a16="http://schemas.microsoft.com/office/drawing/2014/main" id="{8A4AF778-E609-A265-6C77-798585EAECB0}"/>
              </a:ext>
            </a:extLst>
          </p:cNvPr>
          <p:cNvSpPr>
            <a:spLocks noGrp="1"/>
          </p:cNvSpPr>
          <p:nvPr>
            <p:ph idx="16"/>
          </p:nvPr>
        </p:nvSpPr>
        <p:spPr>
          <a:xfrm>
            <a:off x="3391438" y="432000"/>
            <a:ext cx="8448541" cy="5671752"/>
          </a:xfrm>
          <a:prstGeom prst="rect">
            <a:avLst/>
          </a:prstGeom>
        </p:spPr>
        <p:txBody>
          <a:bodyPr/>
          <a:lstStyle>
            <a:lvl1pPr marL="0" indent="0">
              <a:buFont typeface="Arial" panose="020B0604020202020204" pitchFamily="34" charset="0"/>
              <a:buNone/>
              <a:defRPr sz="1067">
                <a:solidFill>
                  <a:schemeClr val="tx2"/>
                </a:solidFill>
                <a:latin typeface="Euclid Circular A Light" panose="020B0304000000000000" pitchFamily="34" charset="0"/>
                <a:ea typeface="Euclid Circular A Light" panose="020B0304000000000000" pitchFamily="34" charset="0"/>
              </a:defRPr>
            </a:lvl1pPr>
            <a:lvl2pPr marL="628639" indent="-171450">
              <a:buFont typeface="Arial" panose="020B0604020202020204" pitchFamily="34" charset="0"/>
              <a:buChar char="•"/>
              <a:defRPr sz="1067">
                <a:latin typeface="Euclid Circular A Light" panose="020B0304000000000000" pitchFamily="34" charset="0"/>
                <a:ea typeface="Euclid Circular A Light" panose="020B0304000000000000" pitchFamily="34" charset="0"/>
              </a:defRPr>
            </a:lvl2pPr>
            <a:lvl3pPr marL="1085827" indent="-171450">
              <a:buFont typeface="Arial" panose="020B0604020202020204" pitchFamily="34" charset="0"/>
              <a:buChar char="•"/>
              <a:defRPr sz="1067">
                <a:latin typeface="Euclid Circular A Light" panose="020B0304000000000000" pitchFamily="34" charset="0"/>
                <a:ea typeface="Euclid Circular A Light" panose="020B0304000000000000" pitchFamily="34" charset="0"/>
              </a:defRPr>
            </a:lvl3pPr>
            <a:lvl4pPr marL="1543016" indent="-171450">
              <a:buFont typeface="Arial" panose="020B0604020202020204" pitchFamily="34" charset="0"/>
              <a:buChar char="•"/>
              <a:defRPr sz="1067">
                <a:latin typeface="Euclid Circular A Light" panose="020B0304000000000000" pitchFamily="34" charset="0"/>
                <a:ea typeface="Euclid Circular A Light" panose="020B0304000000000000" pitchFamily="34" charset="0"/>
              </a:defRPr>
            </a:lvl4pPr>
            <a:lvl5pPr marL="2000204" indent="-171450">
              <a:buFont typeface="Arial" panose="020B0604020202020204" pitchFamily="34" charset="0"/>
              <a:buChar char="•"/>
              <a:defRPr sz="1067">
                <a:latin typeface="Euclid Circular A Light" panose="020B0304000000000000" pitchFamily="34" charset="0"/>
                <a:ea typeface="Euclid Circular A Light" panose="020B0304000000000000" pitchFamily="34" charset="0"/>
              </a:defRPr>
            </a:lvl5pPr>
          </a:lstStyle>
          <a:p>
            <a:pPr lvl="0"/>
            <a:endParaRPr lang="en-US"/>
          </a:p>
        </p:txBody>
      </p:sp>
      <p:sp>
        <p:nvSpPr>
          <p:cNvPr id="13" name="Slide Number Placeholder 5">
            <a:extLst>
              <a:ext uri="{FF2B5EF4-FFF2-40B4-BE49-F238E27FC236}">
                <a16:creationId xmlns:a16="http://schemas.microsoft.com/office/drawing/2014/main" id="{B1161314-D2E2-9FB1-02AC-ACF9E3E46E1F}"/>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14" name="Content Placeholder 2">
            <a:extLst>
              <a:ext uri="{FF2B5EF4-FFF2-40B4-BE49-F238E27FC236}">
                <a16:creationId xmlns:a16="http://schemas.microsoft.com/office/drawing/2014/main" id="{96CC4443-A889-627D-7ABD-D7795D8E96B2}"/>
              </a:ext>
            </a:extLst>
          </p:cNvPr>
          <p:cNvSpPr>
            <a:spLocks noGrp="1"/>
          </p:cNvSpPr>
          <p:nvPr>
            <p:ph idx="14"/>
          </p:nvPr>
        </p:nvSpPr>
        <p:spPr>
          <a:xfrm>
            <a:off x="356669" y="2611829"/>
            <a:ext cx="2863051" cy="3428971"/>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7550" indent="-177800">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7800">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5">
            <a:extLst>
              <a:ext uri="{FF2B5EF4-FFF2-40B4-BE49-F238E27FC236}">
                <a16:creationId xmlns:a16="http://schemas.microsoft.com/office/drawing/2014/main" id="{B1E7D679-9EAA-35F8-2461-9A3062718EBF}"/>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5" name="Text Placeholder 5">
            <a:extLst>
              <a:ext uri="{FF2B5EF4-FFF2-40B4-BE49-F238E27FC236}">
                <a16:creationId xmlns:a16="http://schemas.microsoft.com/office/drawing/2014/main" id="{DC40D2FF-7858-0BEC-2F24-98B6B0350EFA}"/>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1569962393"/>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ame-Title and Content - 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5BC3EA7-A93B-99F6-926C-3FA99238C01E}"/>
              </a:ext>
            </a:extLst>
          </p:cNvPr>
          <p:cNvPicPr>
            <a:picLocks/>
          </p:cNvPicPr>
          <p:nvPr userDrawn="1"/>
        </p:nvPicPr>
        <p:blipFill>
          <a:blip>
            <a:extLst>
              <a:ext uri="{96DAC541-7B7A-43D3-8B79-37D633B846F1}">
                <asvg:svgBlip xmlns:asvg="http://schemas.microsoft.com/office/drawing/2016/SVG/main" r:embed="rId2"/>
              </a:ext>
            </a:extLst>
          </a:blip>
          <a:stretch>
            <a:fillRect/>
          </a:stretch>
        </p:blipFill>
        <p:spPr>
          <a:xfrm>
            <a:off x="5077375" y="-420"/>
            <a:ext cx="7120800" cy="6861600"/>
          </a:xfrm>
          <a:prstGeom prst="rect">
            <a:avLst/>
          </a:prstGeom>
        </p:spPr>
      </p:pic>
      <p:sp>
        <p:nvSpPr>
          <p:cNvPr id="8" name="Content Placeholder 2">
            <a:extLst>
              <a:ext uri="{FF2B5EF4-FFF2-40B4-BE49-F238E27FC236}">
                <a16:creationId xmlns:a16="http://schemas.microsoft.com/office/drawing/2014/main" id="{185766C2-E5FC-EA78-594C-AFEB1EB6A4AF}"/>
              </a:ext>
            </a:extLst>
          </p:cNvPr>
          <p:cNvSpPr>
            <a:spLocks noGrp="1"/>
          </p:cNvSpPr>
          <p:nvPr>
            <p:ph idx="14"/>
          </p:nvPr>
        </p:nvSpPr>
        <p:spPr>
          <a:xfrm>
            <a:off x="356668" y="1659600"/>
            <a:ext cx="11478664" cy="4500000"/>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4292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4375" indent="-171450">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Slide Number Placeholder 5">
            <a:extLst>
              <a:ext uri="{FF2B5EF4-FFF2-40B4-BE49-F238E27FC236}">
                <a16:creationId xmlns:a16="http://schemas.microsoft.com/office/drawing/2014/main" id="{93DDF160-FFD6-8F9F-3247-9DEA7EEA0FB0}"/>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13" name="Title Placeholder 1">
            <a:extLst>
              <a:ext uri="{FF2B5EF4-FFF2-40B4-BE49-F238E27FC236}">
                <a16:creationId xmlns:a16="http://schemas.microsoft.com/office/drawing/2014/main" id="{BA2B5372-9F27-9C4A-2FF5-05E6781D67D4}"/>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14" name="Text Placeholder 11">
            <a:extLst>
              <a:ext uri="{FF2B5EF4-FFF2-40B4-BE49-F238E27FC236}">
                <a16:creationId xmlns:a16="http://schemas.microsoft.com/office/drawing/2014/main" id="{00B93462-E80A-CE1A-1EC1-8E60CBAE0EC6}"/>
              </a:ext>
            </a:extLst>
          </p:cNvPr>
          <p:cNvSpPr>
            <a:spLocks noGrp="1"/>
          </p:cNvSpPr>
          <p:nvPr>
            <p:ph type="body" sz="quarter" idx="15" hasCustomPrompt="1"/>
          </p:nvPr>
        </p:nvSpPr>
        <p:spPr>
          <a:xfrm>
            <a:off x="360000" y="1101600"/>
            <a:ext cx="11469964"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64ED023D-1F8C-B278-7028-AA444CA1397B}"/>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3" name="Text Placeholder 5">
            <a:extLst>
              <a:ext uri="{FF2B5EF4-FFF2-40B4-BE49-F238E27FC236}">
                <a16:creationId xmlns:a16="http://schemas.microsoft.com/office/drawing/2014/main" id="{FD417814-CDCB-AF0A-8F31-684792AFCC47}"/>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953876116"/>
      </p:ext>
    </p:extLst>
  </p:cSld>
  <p:clrMapOvr>
    <a:masterClrMapping/>
  </p:clrMapOvr>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and Bullet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C3AD1F9-8E3E-6A82-64FA-8E3ADB7FD007}"/>
              </a:ext>
            </a:extLst>
          </p:cNvPr>
          <p:cNvSpPr>
            <a:spLocks noGrp="1"/>
          </p:cNvSpPr>
          <p:nvPr>
            <p:ph type="body" sz="quarter" idx="10"/>
          </p:nvPr>
        </p:nvSpPr>
        <p:spPr>
          <a:xfrm>
            <a:off x="360000" y="1498600"/>
            <a:ext cx="3526367" cy="3860800"/>
          </a:xfrm>
          <a:prstGeom prst="rect">
            <a:avLst/>
          </a:prstGeom>
        </p:spPr>
        <p:txBody>
          <a:bodyPr/>
          <a:lstStyle>
            <a:lvl1pPr marL="0" indent="0">
              <a:buNone/>
              <a:defRPr sz="1800">
                <a:solidFill>
                  <a:schemeClr val="accent1"/>
                </a:solidFill>
                <a:latin typeface="Euclid Circular A Light" panose="020B0304000000000000" pitchFamily="34" charset="0"/>
                <a:ea typeface="Euclid Circular A Light" panose="020B0304000000000000" pitchFamily="34" charset="0"/>
              </a:defRPr>
            </a:lvl1pPr>
            <a:lvl2pPr marL="182563" indent="-182563">
              <a:buFont typeface="Arial" panose="020B0604020202020204" pitchFamily="34" charset="0"/>
              <a:buChar char="•"/>
              <a:defRPr sz="1600">
                <a:solidFill>
                  <a:schemeClr val="accent1"/>
                </a:solidFill>
                <a:latin typeface="Euclid Circular A Light" panose="020B0304000000000000" pitchFamily="34" charset="0"/>
                <a:ea typeface="Euclid Circular A Light" panose="020B0304000000000000" pitchFamily="34" charset="0"/>
              </a:defRPr>
            </a:lvl2pPr>
            <a:lvl3pPr marL="358775" indent="-176213">
              <a:buFont typeface="Arial" panose="020B0604020202020204" pitchFamily="34" charset="0"/>
              <a:buChar char="•"/>
              <a:defRPr sz="1600">
                <a:solidFill>
                  <a:schemeClr val="accent1"/>
                </a:solidFill>
                <a:latin typeface="Euclid Circular A Light" panose="020B0304000000000000" pitchFamily="34" charset="0"/>
                <a:ea typeface="Euclid Circular A Light" panose="020B0304000000000000" pitchFamily="34" charset="0"/>
              </a:defRPr>
            </a:lvl3pPr>
            <a:lvl4pPr marL="541338" indent="-182563">
              <a:buFont typeface="Arial" panose="020B0604020202020204" pitchFamily="34" charset="0"/>
              <a:buChar char="•"/>
              <a:defRPr sz="1600">
                <a:solidFill>
                  <a:schemeClr val="accent1"/>
                </a:solidFill>
                <a:latin typeface="Euclid Circular A Light" panose="020B0304000000000000" pitchFamily="34" charset="0"/>
                <a:ea typeface="Euclid Circular A Light" panose="020B0304000000000000" pitchFamily="34" charset="0"/>
              </a:defRPr>
            </a:lvl4pPr>
            <a:lvl5pPr marL="715963" indent="-174625">
              <a:buFont typeface="Arial" panose="020B0604020202020204" pitchFamily="34" charset="0"/>
              <a:buChar char="•"/>
              <a:defRPr sz="1600">
                <a:solidFill>
                  <a:schemeClr val="accent1"/>
                </a:solidFill>
                <a:latin typeface="Euclid Circular A Light" panose="020B0304000000000000" pitchFamily="34" charset="0"/>
                <a:ea typeface="Euclid Circular A Light" panose="020B0304000000000000"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5" name="Picture Placeholder 4">
            <a:extLst>
              <a:ext uri="{FF2B5EF4-FFF2-40B4-BE49-F238E27FC236}">
                <a16:creationId xmlns:a16="http://schemas.microsoft.com/office/drawing/2014/main" id="{2F76848D-945D-5730-A5D4-3A449AD17948}"/>
              </a:ext>
            </a:extLst>
          </p:cNvPr>
          <p:cNvSpPr>
            <a:spLocks noGrp="1"/>
          </p:cNvSpPr>
          <p:nvPr>
            <p:ph type="pic" sz="quarter" idx="11"/>
          </p:nvPr>
        </p:nvSpPr>
        <p:spPr>
          <a:xfrm>
            <a:off x="4356100" y="0"/>
            <a:ext cx="7835900" cy="6858000"/>
          </a:xfrm>
        </p:spPr>
        <p:txBody>
          <a:bodyPr/>
          <a:lstStyle>
            <a:lvl1pPr marL="0" indent="0">
              <a:buNone/>
              <a:defRPr/>
            </a:lvl1pPr>
          </a:lstStyle>
          <a:p>
            <a:endParaRPr lang="en-GB"/>
          </a:p>
        </p:txBody>
      </p:sp>
      <p:sp>
        <p:nvSpPr>
          <p:cNvPr id="3" name="Text Placeholder 5">
            <a:extLst>
              <a:ext uri="{FF2B5EF4-FFF2-40B4-BE49-F238E27FC236}">
                <a16:creationId xmlns:a16="http://schemas.microsoft.com/office/drawing/2014/main" id="{5AFE078F-FBE4-19F6-CD5B-B2A91D791B4F}"/>
              </a:ext>
            </a:extLst>
          </p:cNvPr>
          <p:cNvSpPr>
            <a:spLocks noGrp="1"/>
          </p:cNvSpPr>
          <p:nvPr>
            <p:ph type="body" sz="quarter" idx="19" hasCustomPrompt="1"/>
          </p:nvPr>
        </p:nvSpPr>
        <p:spPr>
          <a:xfrm>
            <a:off x="360000" y="129990"/>
            <a:ext cx="3513499"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81595031"/>
      </p:ext>
    </p:extLst>
  </p:cSld>
  <p:clrMapOvr>
    <a:masterClrMapping/>
  </p:clrMapOvr>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ullets and Imag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4" name="Picture Placeholder 23">
            <a:extLst>
              <a:ext uri="{FF2B5EF4-FFF2-40B4-BE49-F238E27FC236}">
                <a16:creationId xmlns:a16="http://schemas.microsoft.com/office/drawing/2014/main" id="{8D330456-B4EB-87A1-C990-7BFA3E6570B7}"/>
              </a:ext>
            </a:extLst>
          </p:cNvPr>
          <p:cNvSpPr>
            <a:spLocks noGrp="1"/>
          </p:cNvSpPr>
          <p:nvPr>
            <p:ph type="pic" sz="quarter" idx="14"/>
          </p:nvPr>
        </p:nvSpPr>
        <p:spPr>
          <a:xfrm>
            <a:off x="7052734" y="3174"/>
            <a:ext cx="5126567" cy="6858001"/>
          </a:xfrm>
          <a:prstGeom prst="rect">
            <a:avLst/>
          </a:prstGeom>
        </p:spPr>
        <p:txBody>
          <a:bodyPr/>
          <a:lstStyle>
            <a:lvl1pPr marL="0" indent="0">
              <a:buNone/>
              <a:defRPr>
                <a:latin typeface="Euclid Circular A Light" panose="020B0304000000000000" pitchFamily="34" charset="0"/>
                <a:ea typeface="Euclid Circular A Light" panose="020B0304000000000000" pitchFamily="34" charset="0"/>
              </a:defRPr>
            </a:lvl1pPr>
          </a:lstStyle>
          <a:p>
            <a:r>
              <a:rPr lang="en-US"/>
              <a:t>Click icon to add picture</a:t>
            </a:r>
            <a:endParaRPr lang="en-001"/>
          </a:p>
        </p:txBody>
      </p:sp>
      <p:sp>
        <p:nvSpPr>
          <p:cNvPr id="7" name="Slide Number Placeholder 5">
            <a:extLst>
              <a:ext uri="{FF2B5EF4-FFF2-40B4-BE49-F238E27FC236}">
                <a16:creationId xmlns:a16="http://schemas.microsoft.com/office/drawing/2014/main" id="{A1F7E051-10BC-1F8E-3F2D-6742E85E2B69}"/>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3795068607"/>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r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30BCBA6-6C75-E03C-F10D-76028D1ABA37}"/>
              </a:ext>
            </a:extLst>
          </p:cNvPr>
          <p:cNvPicPr>
            <a:picLocks/>
          </p:cNvPicPr>
          <p:nvPr userDrawn="1"/>
        </p:nvPicPr>
        <p:blipFill>
          <a:blip>
            <a:extLst>
              <a:ext uri="{96DAC541-7B7A-43D3-8B79-37D633B846F1}">
                <asvg:svgBlip xmlns:asvg="http://schemas.microsoft.com/office/drawing/2016/SVG/main" r:embed="rId2"/>
              </a:ext>
            </a:extLst>
          </a:blip>
          <a:stretch>
            <a:fillRect/>
          </a:stretch>
        </p:blipFill>
        <p:spPr>
          <a:xfrm>
            <a:off x="5077375" y="-420"/>
            <a:ext cx="7120800" cy="6861600"/>
          </a:xfrm>
          <a:prstGeom prst="rect">
            <a:avLst/>
          </a:prstGeom>
        </p:spPr>
      </p:pic>
      <p:sp>
        <p:nvSpPr>
          <p:cNvPr id="11" name="Slide Number Placeholder 5">
            <a:extLst>
              <a:ext uri="{FF2B5EF4-FFF2-40B4-BE49-F238E27FC236}">
                <a16:creationId xmlns:a16="http://schemas.microsoft.com/office/drawing/2014/main" id="{CB2EB026-E2AB-BBC0-C8E8-978C3C320A16}"/>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12" name="Title Placeholder 1">
            <a:extLst>
              <a:ext uri="{FF2B5EF4-FFF2-40B4-BE49-F238E27FC236}">
                <a16:creationId xmlns:a16="http://schemas.microsoft.com/office/drawing/2014/main" id="{B949D44F-AD42-64C4-DC8D-6BC40C600FFB}"/>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Tree>
    <p:extLst>
      <p:ext uri="{BB962C8B-B14F-4D97-AF65-F5344CB8AC3E}">
        <p14:creationId xmlns:p14="http://schemas.microsoft.com/office/powerpoint/2010/main" val="3583230884"/>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Slide-1-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D858DF-4729-B0DA-413B-863F21FF620A}"/>
              </a:ext>
            </a:extLst>
          </p:cNvPr>
          <p:cNvSpPr/>
          <p:nvPr userDrawn="1"/>
        </p:nvSpPr>
        <p:spPr>
          <a:xfrm>
            <a:off x="0" y="0"/>
            <a:ext cx="5166277" cy="6858000"/>
          </a:xfrm>
          <a:prstGeom prst="rect">
            <a:avLst/>
          </a:prstGeom>
          <a:gradFill flip="none" rotWithShape="1">
            <a:gsLst>
              <a:gs pos="0">
                <a:schemeClr val="tx2"/>
              </a:gs>
              <a:gs pos="100000">
                <a:schemeClr val="accent1">
                  <a:lumMod val="100000"/>
                </a:scheme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5165725"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2902621837"/>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Slide-1- Bulle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D858DF-4729-B0DA-413B-863F21FF620A}"/>
              </a:ext>
            </a:extLst>
          </p:cNvPr>
          <p:cNvSpPr/>
          <p:nvPr userDrawn="1"/>
        </p:nvSpPr>
        <p:spPr>
          <a:xfrm>
            <a:off x="0" y="0"/>
            <a:ext cx="5166277" cy="6858000"/>
          </a:xfrm>
          <a:prstGeom prst="rect">
            <a:avLst/>
          </a:prstGeom>
          <a:gradFill flip="none" rotWithShape="1">
            <a:gsLst>
              <a:gs pos="0">
                <a:schemeClr val="tx2"/>
              </a:gs>
              <a:gs pos="100000">
                <a:schemeClr val="accent1">
                  <a:lumMod val="100000"/>
                </a:scheme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5" name="Content Placeholder 2">
            <a:extLst>
              <a:ext uri="{FF2B5EF4-FFF2-40B4-BE49-F238E27FC236}">
                <a16:creationId xmlns:a16="http://schemas.microsoft.com/office/drawing/2014/main" id="{5BFFD198-0C5F-F152-CD5F-11F1581DAA98}"/>
              </a:ext>
            </a:extLst>
          </p:cNvPr>
          <p:cNvSpPr>
            <a:spLocks noGrp="1"/>
          </p:cNvSpPr>
          <p:nvPr>
            <p:ph idx="1"/>
          </p:nvPr>
        </p:nvSpPr>
        <p:spPr>
          <a:xfrm>
            <a:off x="5399248"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 Placeholder 11">
            <a:extLst>
              <a:ext uri="{FF2B5EF4-FFF2-40B4-BE49-F238E27FC236}">
                <a16:creationId xmlns:a16="http://schemas.microsoft.com/office/drawing/2014/main" id="{64AEA555-258B-96A6-F8B6-5296442970B7}"/>
              </a:ext>
            </a:extLst>
          </p:cNvPr>
          <p:cNvSpPr>
            <a:spLocks noGrp="1"/>
          </p:cNvSpPr>
          <p:nvPr>
            <p:ph type="body" sz="quarter" idx="15" hasCustomPrompt="1"/>
          </p:nvPr>
        </p:nvSpPr>
        <p:spPr>
          <a:xfrm>
            <a:off x="5399248"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8" name="Text Placeholder 5">
            <a:extLst>
              <a:ext uri="{FF2B5EF4-FFF2-40B4-BE49-F238E27FC236}">
                <a16:creationId xmlns:a16="http://schemas.microsoft.com/office/drawing/2014/main" id="{F054A7A9-C924-E2E0-92CB-0218697F28E5}"/>
              </a:ext>
            </a:extLst>
          </p:cNvPr>
          <p:cNvSpPr>
            <a:spLocks noGrp="1"/>
          </p:cNvSpPr>
          <p:nvPr>
            <p:ph type="body" sz="quarter" idx="18" hasCustomPrompt="1"/>
          </p:nvPr>
        </p:nvSpPr>
        <p:spPr>
          <a:xfrm>
            <a:off x="5399246" y="6402266"/>
            <a:ext cx="4320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9" name="Text Placeholder 5">
            <a:extLst>
              <a:ext uri="{FF2B5EF4-FFF2-40B4-BE49-F238E27FC236}">
                <a16:creationId xmlns:a16="http://schemas.microsoft.com/office/drawing/2014/main" id="{60EA04B7-768F-A194-EC02-69B1770516D7}"/>
              </a:ext>
            </a:extLst>
          </p:cNvPr>
          <p:cNvSpPr>
            <a:spLocks noGrp="1"/>
          </p:cNvSpPr>
          <p:nvPr>
            <p:ph type="body" sz="quarter" idx="19" hasCustomPrompt="1"/>
          </p:nvPr>
        </p:nvSpPr>
        <p:spPr>
          <a:xfrm>
            <a:off x="5399248"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11" name="Text Placeholder 10">
            <a:extLst>
              <a:ext uri="{FF2B5EF4-FFF2-40B4-BE49-F238E27FC236}">
                <a16:creationId xmlns:a16="http://schemas.microsoft.com/office/drawing/2014/main" id="{D6333B3C-8E50-54B5-8524-1A105EFD6596}"/>
              </a:ext>
            </a:extLst>
          </p:cNvPr>
          <p:cNvSpPr>
            <a:spLocks noGrp="1"/>
          </p:cNvSpPr>
          <p:nvPr>
            <p:ph type="body" sz="quarter" idx="20"/>
          </p:nvPr>
        </p:nvSpPr>
        <p:spPr>
          <a:xfrm>
            <a:off x="5399088" y="432000"/>
            <a:ext cx="6426200" cy="565200"/>
          </a:xfrm>
        </p:spPr>
        <p:txBody>
          <a:bodyPr vert="horz" lIns="0" tIns="45720" rIns="91440" bIns="45720" rtlCol="0" anchor="t">
            <a:noAutofit/>
          </a:bodyPr>
          <a:lstStyle>
            <a:lvl1pPr>
              <a:defRPr lang="en-US" sz="3200" smtClean="0">
                <a:solidFill>
                  <a:schemeClr val="accent1"/>
                </a:solidFill>
                <a:latin typeface="Euclid Circular A" panose="020B0504000000000000" pitchFamily="34" charset="0"/>
                <a:ea typeface="Euclid Circular A" panose="020B0504000000000000" pitchFamily="34" charset="0"/>
                <a:cs typeface="+mj-cs"/>
              </a:defRPr>
            </a:lvl1pPr>
            <a:lvl2pPr>
              <a:defRPr lang="en-US" smtClean="0"/>
            </a:lvl2pPr>
            <a:lvl3pPr>
              <a:defRPr lang="en-US" smtClean="0"/>
            </a:lvl3pPr>
            <a:lvl4pPr>
              <a:defRPr lang="en-US" smtClean="0"/>
            </a:lvl4pPr>
            <a:lvl5pPr>
              <a:defRPr lang="en-GB"/>
            </a:lvl5pPr>
          </a:lstStyle>
          <a:p>
            <a:pPr lvl="0">
              <a:lnSpc>
                <a:spcPct val="90000"/>
              </a:lnSpc>
              <a:spcBef>
                <a:spcPct val="0"/>
              </a:spcBef>
            </a:pPr>
            <a:r>
              <a:rPr lang="en-US"/>
              <a:t>Click to edit Master text styles</a:t>
            </a:r>
            <a:endParaRPr lang="en-GB"/>
          </a:p>
        </p:txBody>
      </p:sp>
    </p:spTree>
    <p:extLst>
      <p:ext uri="{BB962C8B-B14F-4D97-AF65-F5344CB8AC3E}">
        <p14:creationId xmlns:p14="http://schemas.microsoft.com/office/powerpoint/2010/main" val="1729349109"/>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Slide-1-image - Right">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1019C16-F30E-F7E5-2851-145060687918}"/>
              </a:ext>
            </a:extLst>
          </p:cNvPr>
          <p:cNvSpPr>
            <a:spLocks noGrp="1"/>
          </p:cNvSpPr>
          <p:nvPr>
            <p:ph type="pic" sz="quarter" idx="10"/>
          </p:nvPr>
        </p:nvSpPr>
        <p:spPr>
          <a:xfrm>
            <a:off x="0"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
        <p:nvSpPr>
          <p:cNvPr id="3" name="Rectangle 2">
            <a:extLst>
              <a:ext uri="{FF2B5EF4-FFF2-40B4-BE49-F238E27FC236}">
                <a16:creationId xmlns:a16="http://schemas.microsoft.com/office/drawing/2014/main" id="{80D5D96A-C5A6-580F-5D13-F968602BFA33}"/>
              </a:ext>
            </a:extLst>
          </p:cNvPr>
          <p:cNvSpPr/>
          <p:nvPr userDrawn="1"/>
        </p:nvSpPr>
        <p:spPr>
          <a:xfrm>
            <a:off x="7025723" y="0"/>
            <a:ext cx="5166277" cy="6858000"/>
          </a:xfrm>
          <a:prstGeom prst="rect">
            <a:avLst/>
          </a:prstGeom>
          <a:gradFill flip="none" rotWithShape="1">
            <a:gsLst>
              <a:gs pos="0">
                <a:schemeClr val="tx2"/>
              </a:gs>
              <a:gs pos="100000">
                <a:schemeClr val="accent1">
                  <a:lumMod val="100000"/>
                </a:scheme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a:extLst>
              <a:ext uri="{FF2B5EF4-FFF2-40B4-BE49-F238E27FC236}">
                <a16:creationId xmlns:a16="http://schemas.microsoft.com/office/drawing/2014/main" id="{3E7993A3-6014-767A-C65C-C61B64262B90}"/>
              </a:ext>
            </a:extLst>
          </p:cNvPr>
          <p:cNvSpPr>
            <a:spLocks noGrp="1"/>
          </p:cNvSpPr>
          <p:nvPr>
            <p:ph type="ctrTitle" hasCustomPrompt="1"/>
          </p:nvPr>
        </p:nvSpPr>
        <p:spPr>
          <a:xfrm>
            <a:off x="76896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Tree>
    <p:extLst>
      <p:ext uri="{BB962C8B-B14F-4D97-AF65-F5344CB8AC3E}">
        <p14:creationId xmlns:p14="http://schemas.microsoft.com/office/powerpoint/2010/main" val="3619462110"/>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Slide-1- Bullets - Righ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7" name="Rectangle 6">
            <a:extLst>
              <a:ext uri="{FF2B5EF4-FFF2-40B4-BE49-F238E27FC236}">
                <a16:creationId xmlns:a16="http://schemas.microsoft.com/office/drawing/2014/main" id="{974B8388-AFF7-E169-4540-6FA42037C8B0}"/>
              </a:ext>
            </a:extLst>
          </p:cNvPr>
          <p:cNvSpPr/>
          <p:nvPr userDrawn="1"/>
        </p:nvSpPr>
        <p:spPr>
          <a:xfrm>
            <a:off x="7025723" y="0"/>
            <a:ext cx="5166277" cy="6858000"/>
          </a:xfrm>
          <a:prstGeom prst="rect">
            <a:avLst/>
          </a:prstGeom>
          <a:gradFill flip="none" rotWithShape="1">
            <a:gsLst>
              <a:gs pos="0">
                <a:schemeClr val="tx2"/>
              </a:gs>
              <a:gs pos="100000">
                <a:schemeClr val="accent1">
                  <a:lumMod val="100000"/>
                </a:scheme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14" name="Text Placeholder 13">
            <a:extLst>
              <a:ext uri="{FF2B5EF4-FFF2-40B4-BE49-F238E27FC236}">
                <a16:creationId xmlns:a16="http://schemas.microsoft.com/office/drawing/2014/main" id="{BD9A50F4-1034-3217-6E80-EE9C332A118E}"/>
              </a:ext>
            </a:extLst>
          </p:cNvPr>
          <p:cNvSpPr>
            <a:spLocks noGrp="1"/>
          </p:cNvSpPr>
          <p:nvPr>
            <p:ph type="body" sz="quarter" idx="20" hasCustomPrompt="1"/>
          </p:nvPr>
        </p:nvSpPr>
        <p:spPr>
          <a:xfrm>
            <a:off x="7689600" y="2311200"/>
            <a:ext cx="3798000" cy="1908000"/>
          </a:xfrm>
        </p:spPr>
        <p:txBody>
          <a:bodyPr vert="horz" lIns="0" tIns="45720" rIns="91440" bIns="45720" rtlCol="0" anchor="ctr" anchorCtr="0">
            <a:noAutofit/>
          </a:bodyPr>
          <a:lstStyle>
            <a:lvl1pPr>
              <a:defRPr lang="en-US" sz="3600" smtClean="0">
                <a:solidFill>
                  <a:schemeClr val="bg1"/>
                </a:solidFill>
                <a:latin typeface="Euclid Circular A" panose="020B0504000000000000" pitchFamily="34" charset="0"/>
                <a:ea typeface="Euclid Circular A" panose="020B0504000000000000" pitchFamily="34" charset="0"/>
                <a:cs typeface="+mj-cs"/>
              </a:defRPr>
            </a:lvl1pPr>
            <a:lvl2pPr>
              <a:buNone/>
              <a:defRPr lang="en-US" sz="1800" smtClean="0">
                <a:solidFill>
                  <a:schemeClr val="tx1"/>
                </a:solidFill>
                <a:latin typeface="+mn-lt"/>
                <a:ea typeface="+mn-ea"/>
              </a:defRPr>
            </a:lvl2pPr>
            <a:lvl3pPr>
              <a:defRPr lang="en-US" sz="1800" smtClean="0">
                <a:solidFill>
                  <a:schemeClr val="tx1"/>
                </a:solidFill>
                <a:latin typeface="+mn-lt"/>
                <a:ea typeface="+mn-ea"/>
              </a:defRPr>
            </a:lvl3pPr>
            <a:lvl4pPr>
              <a:defRPr lang="en-US" sz="1800" smtClean="0">
                <a:solidFill>
                  <a:schemeClr val="tx1"/>
                </a:solidFill>
                <a:latin typeface="+mn-lt"/>
                <a:ea typeface="+mn-ea"/>
              </a:defRPr>
            </a:lvl4pPr>
            <a:lvl5pPr>
              <a:defRPr lang="en-GB" sz="1800">
                <a:solidFill>
                  <a:schemeClr val="tx1"/>
                </a:solidFill>
                <a:latin typeface="+mn-lt"/>
                <a:ea typeface="+mn-ea"/>
              </a:defRPr>
            </a:lvl5pPr>
          </a:lstStyle>
          <a:p>
            <a:pPr lvl="0">
              <a:lnSpc>
                <a:spcPct val="90000"/>
              </a:lnSpc>
              <a:spcBef>
                <a:spcPct val="0"/>
              </a:spcBef>
            </a:pPr>
            <a:r>
              <a:rPr lang="en-GB"/>
              <a:t>Click to edit Divider title style</a:t>
            </a:r>
            <a:endParaRPr lang="en-US"/>
          </a:p>
        </p:txBody>
      </p:sp>
    </p:spTree>
    <p:extLst>
      <p:ext uri="{BB962C8B-B14F-4D97-AF65-F5344CB8AC3E}">
        <p14:creationId xmlns:p14="http://schemas.microsoft.com/office/powerpoint/2010/main" val="3630412188"/>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Slide-2-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0" y="0"/>
            <a:ext cx="51662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10" name="Picture Placeholder 3">
            <a:extLst>
              <a:ext uri="{FF2B5EF4-FFF2-40B4-BE49-F238E27FC236}">
                <a16:creationId xmlns:a16="http://schemas.microsoft.com/office/drawing/2014/main" id="{51019C16-F30E-F7E5-2851-145060687918}"/>
              </a:ext>
            </a:extLst>
          </p:cNvPr>
          <p:cNvSpPr>
            <a:spLocks noGrp="1"/>
          </p:cNvSpPr>
          <p:nvPr>
            <p:ph type="pic" sz="quarter" idx="10"/>
          </p:nvPr>
        </p:nvSpPr>
        <p:spPr>
          <a:xfrm>
            <a:off x="5165725"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370466716"/>
      </p:ext>
    </p:extLst>
  </p:cSld>
  <p:clrMapOvr>
    <a:masterClrMapping/>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vider Slide-2-bulle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0" y="0"/>
            <a:ext cx="51662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3" name="Content Placeholder 2">
            <a:extLst>
              <a:ext uri="{FF2B5EF4-FFF2-40B4-BE49-F238E27FC236}">
                <a16:creationId xmlns:a16="http://schemas.microsoft.com/office/drawing/2014/main" id="{FBE80308-204F-E8B2-2787-3CB3054A31DA}"/>
              </a:ext>
            </a:extLst>
          </p:cNvPr>
          <p:cNvSpPr>
            <a:spLocks noGrp="1"/>
          </p:cNvSpPr>
          <p:nvPr>
            <p:ph idx="1"/>
          </p:nvPr>
        </p:nvSpPr>
        <p:spPr>
          <a:xfrm>
            <a:off x="5399248"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 Placeholder 11">
            <a:extLst>
              <a:ext uri="{FF2B5EF4-FFF2-40B4-BE49-F238E27FC236}">
                <a16:creationId xmlns:a16="http://schemas.microsoft.com/office/drawing/2014/main" id="{615D721C-97C0-9DAE-3E1D-49922D636D93}"/>
              </a:ext>
            </a:extLst>
          </p:cNvPr>
          <p:cNvSpPr>
            <a:spLocks noGrp="1"/>
          </p:cNvSpPr>
          <p:nvPr>
            <p:ph type="body" sz="quarter" idx="15" hasCustomPrompt="1"/>
          </p:nvPr>
        </p:nvSpPr>
        <p:spPr>
          <a:xfrm>
            <a:off x="5399248"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8" name="Text Placeholder 5">
            <a:extLst>
              <a:ext uri="{FF2B5EF4-FFF2-40B4-BE49-F238E27FC236}">
                <a16:creationId xmlns:a16="http://schemas.microsoft.com/office/drawing/2014/main" id="{7ED3DF62-C8B0-9A46-CB8F-9074FB10D5B2}"/>
              </a:ext>
            </a:extLst>
          </p:cNvPr>
          <p:cNvSpPr>
            <a:spLocks noGrp="1"/>
          </p:cNvSpPr>
          <p:nvPr>
            <p:ph type="body" sz="quarter" idx="18" hasCustomPrompt="1"/>
          </p:nvPr>
        </p:nvSpPr>
        <p:spPr>
          <a:xfrm>
            <a:off x="5399246" y="6402266"/>
            <a:ext cx="4320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9" name="Text Placeholder 5">
            <a:extLst>
              <a:ext uri="{FF2B5EF4-FFF2-40B4-BE49-F238E27FC236}">
                <a16:creationId xmlns:a16="http://schemas.microsoft.com/office/drawing/2014/main" id="{9FD41072-27C2-ACB3-B877-E335C7A79E36}"/>
              </a:ext>
            </a:extLst>
          </p:cNvPr>
          <p:cNvSpPr>
            <a:spLocks noGrp="1"/>
          </p:cNvSpPr>
          <p:nvPr>
            <p:ph type="body" sz="quarter" idx="19" hasCustomPrompt="1"/>
          </p:nvPr>
        </p:nvSpPr>
        <p:spPr>
          <a:xfrm>
            <a:off x="5399248"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6" name="Text Placeholder 10">
            <a:extLst>
              <a:ext uri="{FF2B5EF4-FFF2-40B4-BE49-F238E27FC236}">
                <a16:creationId xmlns:a16="http://schemas.microsoft.com/office/drawing/2014/main" id="{3C2C341B-835D-4A8D-6611-059F69386334}"/>
              </a:ext>
            </a:extLst>
          </p:cNvPr>
          <p:cNvSpPr>
            <a:spLocks noGrp="1"/>
          </p:cNvSpPr>
          <p:nvPr>
            <p:ph type="body" sz="quarter" idx="20"/>
          </p:nvPr>
        </p:nvSpPr>
        <p:spPr>
          <a:xfrm>
            <a:off x="5399088" y="432000"/>
            <a:ext cx="6426200" cy="565200"/>
          </a:xfrm>
        </p:spPr>
        <p:txBody>
          <a:bodyPr vert="horz" lIns="0" tIns="45720" rIns="91440" bIns="45720" rtlCol="0" anchor="t">
            <a:noAutofit/>
          </a:bodyPr>
          <a:lstStyle>
            <a:lvl1pPr>
              <a:defRPr lang="en-US" sz="3200" smtClean="0">
                <a:solidFill>
                  <a:schemeClr val="accent1"/>
                </a:solidFill>
                <a:latin typeface="Euclid Circular A" panose="020B0504000000000000" pitchFamily="34" charset="0"/>
                <a:ea typeface="Euclid Circular A" panose="020B0504000000000000" pitchFamily="34" charset="0"/>
                <a:cs typeface="+mj-cs"/>
              </a:defRPr>
            </a:lvl1pPr>
            <a:lvl2pPr>
              <a:defRPr lang="en-US" smtClean="0"/>
            </a:lvl2pPr>
            <a:lvl3pPr>
              <a:defRPr lang="en-US" smtClean="0"/>
            </a:lvl3pPr>
            <a:lvl4pPr>
              <a:defRPr lang="en-US" smtClean="0"/>
            </a:lvl4pPr>
            <a:lvl5pPr>
              <a:defRPr lang="en-GB"/>
            </a:lvl5pPr>
          </a:lstStyle>
          <a:p>
            <a:pPr lvl="0">
              <a:lnSpc>
                <a:spcPct val="90000"/>
              </a:lnSpc>
              <a:spcBef>
                <a:spcPct val="0"/>
              </a:spcBef>
            </a:pPr>
            <a:r>
              <a:rPr lang="en-US"/>
              <a:t>Click to edit Master text styles</a:t>
            </a:r>
            <a:endParaRPr lang="en-GB"/>
          </a:p>
        </p:txBody>
      </p:sp>
    </p:spTree>
    <p:extLst>
      <p:ext uri="{BB962C8B-B14F-4D97-AF65-F5344CB8AC3E}">
        <p14:creationId xmlns:p14="http://schemas.microsoft.com/office/powerpoint/2010/main" val="1025427799"/>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 Slide-2-image - R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7030720" y="0"/>
            <a:ext cx="51662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76896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10" name="Picture Placeholder 3">
            <a:extLst>
              <a:ext uri="{FF2B5EF4-FFF2-40B4-BE49-F238E27FC236}">
                <a16:creationId xmlns:a16="http://schemas.microsoft.com/office/drawing/2014/main" id="{51019C16-F30E-F7E5-2851-145060687918}"/>
              </a:ext>
            </a:extLst>
          </p:cNvPr>
          <p:cNvSpPr>
            <a:spLocks noGrp="1"/>
          </p:cNvSpPr>
          <p:nvPr>
            <p:ph type="pic" sz="quarter" idx="10"/>
          </p:nvPr>
        </p:nvSpPr>
        <p:spPr>
          <a:xfrm>
            <a:off x="0"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3388493907"/>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Slide-2-Bullets - Righ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2" name="Rectangle 1">
            <a:extLst>
              <a:ext uri="{FF2B5EF4-FFF2-40B4-BE49-F238E27FC236}">
                <a16:creationId xmlns:a16="http://schemas.microsoft.com/office/drawing/2014/main" id="{66944B20-598C-C3B1-9FD4-0460A84B1D48}"/>
              </a:ext>
            </a:extLst>
          </p:cNvPr>
          <p:cNvSpPr/>
          <p:nvPr userDrawn="1"/>
        </p:nvSpPr>
        <p:spPr>
          <a:xfrm>
            <a:off x="7030720" y="0"/>
            <a:ext cx="516627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7" name="Text Placeholder 13">
            <a:extLst>
              <a:ext uri="{FF2B5EF4-FFF2-40B4-BE49-F238E27FC236}">
                <a16:creationId xmlns:a16="http://schemas.microsoft.com/office/drawing/2014/main" id="{5D0EBE20-3750-7FDA-7967-4D72E4CF24B9}"/>
              </a:ext>
            </a:extLst>
          </p:cNvPr>
          <p:cNvSpPr>
            <a:spLocks noGrp="1"/>
          </p:cNvSpPr>
          <p:nvPr>
            <p:ph type="body" sz="quarter" idx="20" hasCustomPrompt="1"/>
          </p:nvPr>
        </p:nvSpPr>
        <p:spPr>
          <a:xfrm>
            <a:off x="7689600" y="2311200"/>
            <a:ext cx="3798000" cy="1908000"/>
          </a:xfrm>
        </p:spPr>
        <p:txBody>
          <a:bodyPr vert="horz" lIns="0" tIns="45720" rIns="91440" bIns="45720" rtlCol="0" anchor="ctr" anchorCtr="0">
            <a:noAutofit/>
          </a:bodyPr>
          <a:lstStyle>
            <a:lvl1pPr>
              <a:defRPr lang="en-US" sz="3600" smtClean="0">
                <a:solidFill>
                  <a:schemeClr val="bg1"/>
                </a:solidFill>
                <a:latin typeface="Euclid Circular A" panose="020B0504000000000000" pitchFamily="34" charset="0"/>
                <a:ea typeface="Euclid Circular A" panose="020B0504000000000000" pitchFamily="34" charset="0"/>
                <a:cs typeface="+mj-cs"/>
              </a:defRPr>
            </a:lvl1pPr>
            <a:lvl2pPr>
              <a:buNone/>
              <a:defRPr lang="en-US" sz="1800" smtClean="0">
                <a:solidFill>
                  <a:schemeClr val="tx1"/>
                </a:solidFill>
                <a:latin typeface="+mn-lt"/>
                <a:ea typeface="+mn-ea"/>
              </a:defRPr>
            </a:lvl2pPr>
            <a:lvl3pPr>
              <a:defRPr lang="en-US" sz="1800" smtClean="0">
                <a:solidFill>
                  <a:schemeClr val="tx1"/>
                </a:solidFill>
                <a:latin typeface="+mn-lt"/>
                <a:ea typeface="+mn-ea"/>
              </a:defRPr>
            </a:lvl3pPr>
            <a:lvl4pPr>
              <a:defRPr lang="en-US" sz="1800" smtClean="0">
                <a:solidFill>
                  <a:schemeClr val="tx1"/>
                </a:solidFill>
                <a:latin typeface="+mn-lt"/>
                <a:ea typeface="+mn-ea"/>
              </a:defRPr>
            </a:lvl4pPr>
            <a:lvl5pPr>
              <a:defRPr lang="en-GB" sz="1800">
                <a:solidFill>
                  <a:schemeClr val="tx1"/>
                </a:solidFill>
                <a:latin typeface="+mn-lt"/>
                <a:ea typeface="+mn-ea"/>
              </a:defRPr>
            </a:lvl5pPr>
          </a:lstStyle>
          <a:p>
            <a:pPr lvl="0">
              <a:lnSpc>
                <a:spcPct val="90000"/>
              </a:lnSpc>
              <a:spcBef>
                <a:spcPct val="0"/>
              </a:spcBef>
            </a:pPr>
            <a:r>
              <a:rPr lang="en-GB"/>
              <a:t>Click to edit Divider title style</a:t>
            </a:r>
            <a:endParaRPr lang="en-US"/>
          </a:p>
        </p:txBody>
      </p:sp>
    </p:spTree>
    <p:extLst>
      <p:ext uri="{BB962C8B-B14F-4D97-AF65-F5344CB8AC3E}">
        <p14:creationId xmlns:p14="http://schemas.microsoft.com/office/powerpoint/2010/main" val="3167730380"/>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Slide-3-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accent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5165725"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3323767168"/>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Slide-3 - Bullets - Righ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accent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3" name="Content Placeholder 2">
            <a:extLst>
              <a:ext uri="{FF2B5EF4-FFF2-40B4-BE49-F238E27FC236}">
                <a16:creationId xmlns:a16="http://schemas.microsoft.com/office/drawing/2014/main" id="{6FFD9BCE-8168-9E3E-3C8B-07CEB0E7607E}"/>
              </a:ext>
            </a:extLst>
          </p:cNvPr>
          <p:cNvSpPr>
            <a:spLocks noGrp="1"/>
          </p:cNvSpPr>
          <p:nvPr>
            <p:ph idx="1"/>
          </p:nvPr>
        </p:nvSpPr>
        <p:spPr>
          <a:xfrm>
            <a:off x="5399248"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11">
            <a:extLst>
              <a:ext uri="{FF2B5EF4-FFF2-40B4-BE49-F238E27FC236}">
                <a16:creationId xmlns:a16="http://schemas.microsoft.com/office/drawing/2014/main" id="{4D995168-86F2-D61A-B51D-47EDD1C20D3E}"/>
              </a:ext>
            </a:extLst>
          </p:cNvPr>
          <p:cNvSpPr>
            <a:spLocks noGrp="1"/>
          </p:cNvSpPr>
          <p:nvPr>
            <p:ph type="body" sz="quarter" idx="15" hasCustomPrompt="1"/>
          </p:nvPr>
        </p:nvSpPr>
        <p:spPr>
          <a:xfrm>
            <a:off x="5399248"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7" name="Text Placeholder 5">
            <a:extLst>
              <a:ext uri="{FF2B5EF4-FFF2-40B4-BE49-F238E27FC236}">
                <a16:creationId xmlns:a16="http://schemas.microsoft.com/office/drawing/2014/main" id="{A149C602-9FC6-4908-4512-0970D07EED3E}"/>
              </a:ext>
            </a:extLst>
          </p:cNvPr>
          <p:cNvSpPr>
            <a:spLocks noGrp="1"/>
          </p:cNvSpPr>
          <p:nvPr>
            <p:ph type="body" sz="quarter" idx="18" hasCustomPrompt="1"/>
          </p:nvPr>
        </p:nvSpPr>
        <p:spPr>
          <a:xfrm>
            <a:off x="5399246" y="6402266"/>
            <a:ext cx="4320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8" name="Text Placeholder 5">
            <a:extLst>
              <a:ext uri="{FF2B5EF4-FFF2-40B4-BE49-F238E27FC236}">
                <a16:creationId xmlns:a16="http://schemas.microsoft.com/office/drawing/2014/main" id="{9A87CE63-1619-3DD0-C7B6-F7E48DB7A783}"/>
              </a:ext>
            </a:extLst>
          </p:cNvPr>
          <p:cNvSpPr>
            <a:spLocks noGrp="1"/>
          </p:cNvSpPr>
          <p:nvPr>
            <p:ph type="body" sz="quarter" idx="19" hasCustomPrompt="1"/>
          </p:nvPr>
        </p:nvSpPr>
        <p:spPr>
          <a:xfrm>
            <a:off x="5399248"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5" name="Text Placeholder 10">
            <a:extLst>
              <a:ext uri="{FF2B5EF4-FFF2-40B4-BE49-F238E27FC236}">
                <a16:creationId xmlns:a16="http://schemas.microsoft.com/office/drawing/2014/main" id="{479CD392-FF9C-9EC1-D413-770235055127}"/>
              </a:ext>
            </a:extLst>
          </p:cNvPr>
          <p:cNvSpPr>
            <a:spLocks noGrp="1"/>
          </p:cNvSpPr>
          <p:nvPr>
            <p:ph type="body" sz="quarter" idx="20"/>
          </p:nvPr>
        </p:nvSpPr>
        <p:spPr>
          <a:xfrm>
            <a:off x="5399088" y="432000"/>
            <a:ext cx="6426200" cy="565200"/>
          </a:xfrm>
        </p:spPr>
        <p:txBody>
          <a:bodyPr vert="horz" lIns="0" tIns="45720" rIns="91440" bIns="45720" rtlCol="0" anchor="t">
            <a:noAutofit/>
          </a:bodyPr>
          <a:lstStyle>
            <a:lvl1pPr>
              <a:defRPr lang="en-US" sz="3200" smtClean="0">
                <a:solidFill>
                  <a:schemeClr val="accent1"/>
                </a:solidFill>
                <a:latin typeface="Euclid Circular A" panose="020B0504000000000000" pitchFamily="34" charset="0"/>
                <a:ea typeface="Euclid Circular A" panose="020B0504000000000000" pitchFamily="34" charset="0"/>
                <a:cs typeface="+mj-cs"/>
              </a:defRPr>
            </a:lvl1pPr>
            <a:lvl2pPr>
              <a:defRPr lang="en-US" smtClean="0"/>
            </a:lvl2pPr>
            <a:lvl3pPr>
              <a:defRPr lang="en-US" smtClean="0"/>
            </a:lvl3pPr>
            <a:lvl4pPr>
              <a:defRPr lang="en-US" smtClean="0"/>
            </a:lvl4pPr>
            <a:lvl5pPr>
              <a:defRPr lang="en-GB"/>
            </a:lvl5pPr>
          </a:lstStyle>
          <a:p>
            <a:pPr lvl="0">
              <a:lnSpc>
                <a:spcPct val="90000"/>
              </a:lnSpc>
              <a:spcBef>
                <a:spcPct val="0"/>
              </a:spcBef>
            </a:pPr>
            <a:r>
              <a:rPr lang="en-US"/>
              <a:t>Click to edit Master text styles</a:t>
            </a:r>
            <a:endParaRPr lang="en-GB"/>
          </a:p>
        </p:txBody>
      </p:sp>
    </p:spTree>
    <p:extLst>
      <p:ext uri="{BB962C8B-B14F-4D97-AF65-F5344CB8AC3E}">
        <p14:creationId xmlns:p14="http://schemas.microsoft.com/office/powerpoint/2010/main" val="2949222824"/>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Slide-3 - Bullets">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2" name="Text Placeholder 13">
            <a:extLst>
              <a:ext uri="{FF2B5EF4-FFF2-40B4-BE49-F238E27FC236}">
                <a16:creationId xmlns:a16="http://schemas.microsoft.com/office/drawing/2014/main" id="{34F6EE12-1DE4-ECF3-2D9C-61C7399BC549}"/>
              </a:ext>
            </a:extLst>
          </p:cNvPr>
          <p:cNvSpPr>
            <a:spLocks noGrp="1"/>
          </p:cNvSpPr>
          <p:nvPr>
            <p:ph type="body" sz="quarter" idx="20" hasCustomPrompt="1"/>
          </p:nvPr>
        </p:nvSpPr>
        <p:spPr>
          <a:xfrm>
            <a:off x="7689600" y="2311200"/>
            <a:ext cx="3798000" cy="1908000"/>
          </a:xfrm>
        </p:spPr>
        <p:txBody>
          <a:bodyPr vert="horz" lIns="0" tIns="45720" rIns="91440" bIns="45720" rtlCol="0" anchor="ctr" anchorCtr="0">
            <a:noAutofit/>
          </a:bodyPr>
          <a:lstStyle>
            <a:lvl1pPr>
              <a:defRPr lang="en-US" sz="3600" smtClean="0">
                <a:solidFill>
                  <a:schemeClr val="accent1"/>
                </a:solidFill>
                <a:latin typeface="Euclid Circular A" panose="020B0504000000000000" pitchFamily="34" charset="0"/>
                <a:ea typeface="Euclid Circular A" panose="020B0504000000000000" pitchFamily="34" charset="0"/>
                <a:cs typeface="+mj-cs"/>
              </a:defRPr>
            </a:lvl1pPr>
            <a:lvl2pPr>
              <a:buNone/>
              <a:defRPr lang="en-US" sz="1800" smtClean="0">
                <a:solidFill>
                  <a:schemeClr val="tx1"/>
                </a:solidFill>
                <a:latin typeface="+mn-lt"/>
                <a:ea typeface="+mn-ea"/>
              </a:defRPr>
            </a:lvl2pPr>
            <a:lvl3pPr>
              <a:defRPr lang="en-US" sz="1800" smtClean="0">
                <a:solidFill>
                  <a:schemeClr val="tx1"/>
                </a:solidFill>
                <a:latin typeface="+mn-lt"/>
                <a:ea typeface="+mn-ea"/>
              </a:defRPr>
            </a:lvl3pPr>
            <a:lvl4pPr>
              <a:defRPr lang="en-US" sz="1800" smtClean="0">
                <a:solidFill>
                  <a:schemeClr val="tx1"/>
                </a:solidFill>
                <a:latin typeface="+mn-lt"/>
                <a:ea typeface="+mn-ea"/>
              </a:defRPr>
            </a:lvl4pPr>
            <a:lvl5pPr>
              <a:defRPr lang="en-GB" sz="1800">
                <a:solidFill>
                  <a:schemeClr val="tx1"/>
                </a:solidFill>
                <a:latin typeface="+mn-lt"/>
                <a:ea typeface="+mn-ea"/>
              </a:defRPr>
            </a:lvl5pPr>
          </a:lstStyle>
          <a:p>
            <a:pPr lvl="0">
              <a:lnSpc>
                <a:spcPct val="90000"/>
              </a:lnSpc>
              <a:spcBef>
                <a:spcPct val="0"/>
              </a:spcBef>
            </a:pPr>
            <a:r>
              <a:rPr lang="en-GB"/>
              <a:t>Click to edit Divider title style</a:t>
            </a:r>
            <a:endParaRPr lang="en-US"/>
          </a:p>
        </p:txBody>
      </p:sp>
    </p:spTree>
    <p:extLst>
      <p:ext uri="{BB962C8B-B14F-4D97-AF65-F5344CB8AC3E}">
        <p14:creationId xmlns:p14="http://schemas.microsoft.com/office/powerpoint/2010/main" val="3100732343"/>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Slide-3-image - righ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0"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
        <p:nvSpPr>
          <p:cNvPr id="2" name="Text Placeholder 13">
            <a:extLst>
              <a:ext uri="{FF2B5EF4-FFF2-40B4-BE49-F238E27FC236}">
                <a16:creationId xmlns:a16="http://schemas.microsoft.com/office/drawing/2014/main" id="{17AD96A0-8250-F8D4-01EB-62C014896C03}"/>
              </a:ext>
            </a:extLst>
          </p:cNvPr>
          <p:cNvSpPr>
            <a:spLocks noGrp="1"/>
          </p:cNvSpPr>
          <p:nvPr>
            <p:ph type="body" sz="quarter" idx="20" hasCustomPrompt="1"/>
          </p:nvPr>
        </p:nvSpPr>
        <p:spPr>
          <a:xfrm>
            <a:off x="7689600" y="2311200"/>
            <a:ext cx="3798000" cy="1908000"/>
          </a:xfrm>
        </p:spPr>
        <p:txBody>
          <a:bodyPr vert="horz" lIns="0" tIns="45720" rIns="91440" bIns="45720" rtlCol="0" anchor="ctr" anchorCtr="0">
            <a:noAutofit/>
          </a:bodyPr>
          <a:lstStyle>
            <a:lvl1pPr>
              <a:defRPr lang="en-US" sz="3600" smtClean="0">
                <a:solidFill>
                  <a:schemeClr val="accent1"/>
                </a:solidFill>
                <a:latin typeface="Euclid Circular A" panose="020B0504000000000000" pitchFamily="34" charset="0"/>
                <a:ea typeface="Euclid Circular A" panose="020B0504000000000000" pitchFamily="34" charset="0"/>
                <a:cs typeface="+mj-cs"/>
              </a:defRPr>
            </a:lvl1pPr>
            <a:lvl2pPr>
              <a:buNone/>
              <a:defRPr lang="en-US" sz="1800" smtClean="0">
                <a:solidFill>
                  <a:schemeClr val="tx1"/>
                </a:solidFill>
                <a:latin typeface="+mn-lt"/>
                <a:ea typeface="+mn-ea"/>
              </a:defRPr>
            </a:lvl2pPr>
            <a:lvl3pPr>
              <a:defRPr lang="en-US" sz="1800" smtClean="0">
                <a:solidFill>
                  <a:schemeClr val="tx1"/>
                </a:solidFill>
                <a:latin typeface="+mn-lt"/>
                <a:ea typeface="+mn-ea"/>
              </a:defRPr>
            </a:lvl3pPr>
            <a:lvl4pPr>
              <a:defRPr lang="en-US" sz="1800" smtClean="0">
                <a:solidFill>
                  <a:schemeClr val="tx1"/>
                </a:solidFill>
                <a:latin typeface="+mn-lt"/>
                <a:ea typeface="+mn-ea"/>
              </a:defRPr>
            </a:lvl4pPr>
            <a:lvl5pPr>
              <a:defRPr lang="en-GB" sz="1800">
                <a:solidFill>
                  <a:schemeClr val="tx1"/>
                </a:solidFill>
                <a:latin typeface="+mn-lt"/>
                <a:ea typeface="+mn-ea"/>
              </a:defRPr>
            </a:lvl5pPr>
          </a:lstStyle>
          <a:p>
            <a:pPr lvl="0">
              <a:lnSpc>
                <a:spcPct val="90000"/>
              </a:lnSpc>
              <a:spcBef>
                <a:spcPct val="0"/>
              </a:spcBef>
            </a:pPr>
            <a:r>
              <a:rPr lang="en-GB"/>
              <a:t>Click to edit Divider title style</a:t>
            </a:r>
            <a:endParaRPr lang="en-US"/>
          </a:p>
        </p:txBody>
      </p:sp>
    </p:spTree>
    <p:extLst>
      <p:ext uri="{BB962C8B-B14F-4D97-AF65-F5344CB8AC3E}">
        <p14:creationId xmlns:p14="http://schemas.microsoft.com/office/powerpoint/2010/main" val="2585586888"/>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 Slide-Swirl">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3E96544-7FD2-0604-2D1F-AAFBABD703A1}"/>
              </a:ext>
            </a:extLst>
          </p:cNvPr>
          <p:cNvSpPr>
            <a:spLocks noGrp="1"/>
          </p:cNvSpPr>
          <p:nvPr>
            <p:ph type="ctrTitle" hasCustomPrompt="1"/>
          </p:nvPr>
        </p:nvSpPr>
        <p:spPr>
          <a:xfrm>
            <a:off x="5710276" y="2309612"/>
            <a:ext cx="4929149" cy="1909293"/>
          </a:xfrm>
          <a:prstGeom prst="rect">
            <a:avLst/>
          </a:prstGeom>
        </p:spPr>
        <p:txBody>
          <a:bodyPr anchor="ctr" anchorCtr="0">
            <a:noAutofit/>
          </a:bodyPr>
          <a:lstStyle>
            <a:lvl1pPr algn="l">
              <a:defRPr sz="3600">
                <a:solidFill>
                  <a:schemeClr val="accent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pic>
        <p:nvPicPr>
          <p:cNvPr id="3" name="Picture 2">
            <a:extLst>
              <a:ext uri="{FF2B5EF4-FFF2-40B4-BE49-F238E27FC236}">
                <a16:creationId xmlns:a16="http://schemas.microsoft.com/office/drawing/2014/main" id="{0A00D383-620D-9FAD-D30B-4D142255609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5166360" cy="6858000"/>
          </a:xfrm>
          <a:prstGeom prst="rect">
            <a:avLst/>
          </a:prstGeom>
        </p:spPr>
      </p:pic>
    </p:spTree>
    <p:extLst>
      <p:ext uri="{BB962C8B-B14F-4D97-AF65-F5344CB8AC3E}">
        <p14:creationId xmlns:p14="http://schemas.microsoft.com/office/powerpoint/2010/main" val="280206308"/>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Slide-Swirl - Bullets">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2FA1613-65CA-1C85-23E1-AE220966FD8A}"/>
              </a:ext>
            </a:extLst>
          </p:cNvPr>
          <p:cNvSpPr>
            <a:spLocks noGrp="1"/>
          </p:cNvSpPr>
          <p:nvPr>
            <p:ph idx="1"/>
          </p:nvPr>
        </p:nvSpPr>
        <p:spPr>
          <a:xfrm>
            <a:off x="5399248"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11">
            <a:extLst>
              <a:ext uri="{FF2B5EF4-FFF2-40B4-BE49-F238E27FC236}">
                <a16:creationId xmlns:a16="http://schemas.microsoft.com/office/drawing/2014/main" id="{CE3A34D5-519E-C752-F349-C71D3E04445A}"/>
              </a:ext>
            </a:extLst>
          </p:cNvPr>
          <p:cNvSpPr>
            <a:spLocks noGrp="1"/>
          </p:cNvSpPr>
          <p:nvPr>
            <p:ph type="body" sz="quarter" idx="15" hasCustomPrompt="1"/>
          </p:nvPr>
        </p:nvSpPr>
        <p:spPr>
          <a:xfrm>
            <a:off x="5399248"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6" name="Text Placeholder 5">
            <a:extLst>
              <a:ext uri="{FF2B5EF4-FFF2-40B4-BE49-F238E27FC236}">
                <a16:creationId xmlns:a16="http://schemas.microsoft.com/office/drawing/2014/main" id="{5E4BA2E0-8DDE-5E30-9DAC-ED7C6C5B3D27}"/>
              </a:ext>
            </a:extLst>
          </p:cNvPr>
          <p:cNvSpPr>
            <a:spLocks noGrp="1"/>
          </p:cNvSpPr>
          <p:nvPr>
            <p:ph type="body" sz="quarter" idx="18" hasCustomPrompt="1"/>
          </p:nvPr>
        </p:nvSpPr>
        <p:spPr>
          <a:xfrm>
            <a:off x="5399246" y="6402266"/>
            <a:ext cx="4320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8" name="Text Placeholder 5">
            <a:extLst>
              <a:ext uri="{FF2B5EF4-FFF2-40B4-BE49-F238E27FC236}">
                <a16:creationId xmlns:a16="http://schemas.microsoft.com/office/drawing/2014/main" id="{9A39A401-C1DC-CA85-6425-2B24930ED36F}"/>
              </a:ext>
            </a:extLst>
          </p:cNvPr>
          <p:cNvSpPr>
            <a:spLocks noGrp="1"/>
          </p:cNvSpPr>
          <p:nvPr>
            <p:ph type="body" sz="quarter" idx="19" hasCustomPrompt="1"/>
          </p:nvPr>
        </p:nvSpPr>
        <p:spPr>
          <a:xfrm>
            <a:off x="5399248"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4" name="Text Placeholder 10">
            <a:extLst>
              <a:ext uri="{FF2B5EF4-FFF2-40B4-BE49-F238E27FC236}">
                <a16:creationId xmlns:a16="http://schemas.microsoft.com/office/drawing/2014/main" id="{B691C2C9-A6E5-30F5-266F-261996CD8284}"/>
              </a:ext>
            </a:extLst>
          </p:cNvPr>
          <p:cNvSpPr>
            <a:spLocks noGrp="1"/>
          </p:cNvSpPr>
          <p:nvPr>
            <p:ph type="body" sz="quarter" idx="20"/>
          </p:nvPr>
        </p:nvSpPr>
        <p:spPr>
          <a:xfrm>
            <a:off x="5399088" y="432000"/>
            <a:ext cx="6426200" cy="565200"/>
          </a:xfrm>
        </p:spPr>
        <p:txBody>
          <a:bodyPr vert="horz" lIns="0" tIns="45720" rIns="91440" bIns="45720" rtlCol="0" anchor="t">
            <a:noAutofit/>
          </a:bodyPr>
          <a:lstStyle>
            <a:lvl1pPr>
              <a:defRPr lang="en-US" sz="3200" smtClean="0">
                <a:solidFill>
                  <a:schemeClr val="accent1"/>
                </a:solidFill>
                <a:latin typeface="Euclid Circular A" panose="020B0504000000000000" pitchFamily="34" charset="0"/>
                <a:ea typeface="Euclid Circular A" panose="020B0504000000000000" pitchFamily="34" charset="0"/>
                <a:cs typeface="+mj-cs"/>
              </a:defRPr>
            </a:lvl1pPr>
            <a:lvl2pPr>
              <a:defRPr lang="en-US" smtClean="0"/>
            </a:lvl2pPr>
            <a:lvl3pPr>
              <a:defRPr lang="en-US" smtClean="0"/>
            </a:lvl3pPr>
            <a:lvl4pPr>
              <a:defRPr lang="en-US" smtClean="0"/>
            </a:lvl4pPr>
            <a:lvl5pPr>
              <a:defRPr lang="en-GB"/>
            </a:lvl5pPr>
          </a:lstStyle>
          <a:p>
            <a:pPr lvl="0">
              <a:lnSpc>
                <a:spcPct val="90000"/>
              </a:lnSpc>
              <a:spcBef>
                <a:spcPct val="0"/>
              </a:spcBef>
            </a:pPr>
            <a:r>
              <a:rPr lang="en-US"/>
              <a:t>Click to edit Master text styles</a:t>
            </a:r>
            <a:endParaRPr lang="en-GB"/>
          </a:p>
        </p:txBody>
      </p:sp>
      <p:pic>
        <p:nvPicPr>
          <p:cNvPr id="3" name="Picture 2">
            <a:extLst>
              <a:ext uri="{FF2B5EF4-FFF2-40B4-BE49-F238E27FC236}">
                <a16:creationId xmlns:a16="http://schemas.microsoft.com/office/drawing/2014/main" id="{06EAAC04-5F00-9B26-D2D8-67F74C8E376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5166360" cy="6858000"/>
          </a:xfrm>
          <a:prstGeom prst="rect">
            <a:avLst/>
          </a:prstGeom>
        </p:spPr>
      </p:pic>
    </p:spTree>
    <p:extLst>
      <p:ext uri="{BB962C8B-B14F-4D97-AF65-F5344CB8AC3E}">
        <p14:creationId xmlns:p14="http://schemas.microsoft.com/office/powerpoint/2010/main" val="1980219520"/>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Slide-Swirl - Righ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64E6B7-49CF-0774-DD90-726EDA8B9F9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25640" y="0"/>
            <a:ext cx="5166360" cy="6858000"/>
          </a:xfrm>
          <a:prstGeom prst="rect">
            <a:avLst/>
          </a:prstGeom>
        </p:spPr>
      </p:pic>
      <p:sp>
        <p:nvSpPr>
          <p:cNvPr id="6" name="Title 1">
            <a:extLst>
              <a:ext uri="{FF2B5EF4-FFF2-40B4-BE49-F238E27FC236}">
                <a16:creationId xmlns:a16="http://schemas.microsoft.com/office/drawing/2014/main" id="{4027412F-1F5A-3B11-9660-6F9BD1784861}"/>
              </a:ext>
            </a:extLst>
          </p:cNvPr>
          <p:cNvSpPr>
            <a:spLocks noGrp="1"/>
          </p:cNvSpPr>
          <p:nvPr>
            <p:ph type="ctrTitle" hasCustomPrompt="1"/>
          </p:nvPr>
        </p:nvSpPr>
        <p:spPr>
          <a:xfrm>
            <a:off x="655200" y="2309612"/>
            <a:ext cx="5089168" cy="1909293"/>
          </a:xfrm>
          <a:prstGeom prst="rect">
            <a:avLst/>
          </a:prstGeom>
        </p:spPr>
        <p:txBody>
          <a:bodyPr vert="horz" lIns="0" tIns="45720" rIns="91440" bIns="45720" rtlCol="0" anchor="ctr" anchorCtr="0">
            <a:noAutofit/>
          </a:bodyPr>
          <a:lstStyle>
            <a:lvl1pPr algn="l">
              <a:defRPr lang="en-US" sz="3600" dirty="0"/>
            </a:lvl1pPr>
          </a:lstStyle>
          <a:p>
            <a:pPr lvl="0"/>
            <a:r>
              <a:rPr lang="en-US"/>
              <a:t>Click to edit Divider title style</a:t>
            </a:r>
          </a:p>
        </p:txBody>
      </p:sp>
    </p:spTree>
    <p:extLst>
      <p:ext uri="{BB962C8B-B14F-4D97-AF65-F5344CB8AC3E}">
        <p14:creationId xmlns:p14="http://schemas.microsoft.com/office/powerpoint/2010/main" val="1340027772"/>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Slide-Swirl - Bullets - Righ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pic>
        <p:nvPicPr>
          <p:cNvPr id="2" name="Picture 1">
            <a:extLst>
              <a:ext uri="{FF2B5EF4-FFF2-40B4-BE49-F238E27FC236}">
                <a16:creationId xmlns:a16="http://schemas.microsoft.com/office/drawing/2014/main" id="{0CD117C8-EE20-B1D8-5110-227CF984855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25640" y="0"/>
            <a:ext cx="5166360" cy="6858000"/>
          </a:xfrm>
          <a:prstGeom prst="rect">
            <a:avLst/>
          </a:prstGeom>
        </p:spPr>
      </p:pic>
    </p:spTree>
    <p:extLst>
      <p:ext uri="{BB962C8B-B14F-4D97-AF65-F5344CB8AC3E}">
        <p14:creationId xmlns:p14="http://schemas.microsoft.com/office/powerpoint/2010/main" val="3529771508"/>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Slide-4-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0" y="0"/>
            <a:ext cx="5166277" cy="6858000"/>
          </a:xfrm>
          <a:prstGeom prst="rect">
            <a:avLst/>
          </a:prstGeom>
          <a:solidFill>
            <a:srgbClr val="809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5165725"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4280124027"/>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Slide-4- Bulle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0" y="0"/>
            <a:ext cx="5166277" cy="6858000"/>
          </a:xfrm>
          <a:prstGeom prst="rect">
            <a:avLst/>
          </a:prstGeom>
          <a:solidFill>
            <a:srgbClr val="809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3" name="Content Placeholder 2">
            <a:extLst>
              <a:ext uri="{FF2B5EF4-FFF2-40B4-BE49-F238E27FC236}">
                <a16:creationId xmlns:a16="http://schemas.microsoft.com/office/drawing/2014/main" id="{D5411680-6747-AB03-CF73-A40291CE4FF6}"/>
              </a:ext>
            </a:extLst>
          </p:cNvPr>
          <p:cNvSpPr>
            <a:spLocks noGrp="1"/>
          </p:cNvSpPr>
          <p:nvPr>
            <p:ph idx="1"/>
          </p:nvPr>
        </p:nvSpPr>
        <p:spPr>
          <a:xfrm>
            <a:off x="5399248"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 Placeholder 11">
            <a:extLst>
              <a:ext uri="{FF2B5EF4-FFF2-40B4-BE49-F238E27FC236}">
                <a16:creationId xmlns:a16="http://schemas.microsoft.com/office/drawing/2014/main" id="{E8925C3F-FFFA-EEA5-4B15-54856D3CAC9F}"/>
              </a:ext>
            </a:extLst>
          </p:cNvPr>
          <p:cNvSpPr>
            <a:spLocks noGrp="1"/>
          </p:cNvSpPr>
          <p:nvPr>
            <p:ph type="body" sz="quarter" idx="15" hasCustomPrompt="1"/>
          </p:nvPr>
        </p:nvSpPr>
        <p:spPr>
          <a:xfrm>
            <a:off x="5399248"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8" name="Text Placeholder 5">
            <a:extLst>
              <a:ext uri="{FF2B5EF4-FFF2-40B4-BE49-F238E27FC236}">
                <a16:creationId xmlns:a16="http://schemas.microsoft.com/office/drawing/2014/main" id="{88F25943-78AD-CE31-EA68-BFCF5CE35A16}"/>
              </a:ext>
            </a:extLst>
          </p:cNvPr>
          <p:cNvSpPr>
            <a:spLocks noGrp="1"/>
          </p:cNvSpPr>
          <p:nvPr>
            <p:ph type="body" sz="quarter" idx="18" hasCustomPrompt="1"/>
          </p:nvPr>
        </p:nvSpPr>
        <p:spPr>
          <a:xfrm>
            <a:off x="5399246" y="6402266"/>
            <a:ext cx="4320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9" name="Text Placeholder 5">
            <a:extLst>
              <a:ext uri="{FF2B5EF4-FFF2-40B4-BE49-F238E27FC236}">
                <a16:creationId xmlns:a16="http://schemas.microsoft.com/office/drawing/2014/main" id="{CAC6DD57-D64A-263A-D4F2-DA1C37320A97}"/>
              </a:ext>
            </a:extLst>
          </p:cNvPr>
          <p:cNvSpPr>
            <a:spLocks noGrp="1"/>
          </p:cNvSpPr>
          <p:nvPr>
            <p:ph type="body" sz="quarter" idx="19" hasCustomPrompt="1"/>
          </p:nvPr>
        </p:nvSpPr>
        <p:spPr>
          <a:xfrm>
            <a:off x="5399248"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6" name="Text Placeholder 10">
            <a:extLst>
              <a:ext uri="{FF2B5EF4-FFF2-40B4-BE49-F238E27FC236}">
                <a16:creationId xmlns:a16="http://schemas.microsoft.com/office/drawing/2014/main" id="{B8792FB9-459A-39F7-9A40-1B3F6FC6731B}"/>
              </a:ext>
            </a:extLst>
          </p:cNvPr>
          <p:cNvSpPr>
            <a:spLocks noGrp="1"/>
          </p:cNvSpPr>
          <p:nvPr>
            <p:ph type="body" sz="quarter" idx="20"/>
          </p:nvPr>
        </p:nvSpPr>
        <p:spPr>
          <a:xfrm>
            <a:off x="5399088" y="432000"/>
            <a:ext cx="6426200" cy="565200"/>
          </a:xfrm>
        </p:spPr>
        <p:txBody>
          <a:bodyPr vert="horz" lIns="0" tIns="45720" rIns="91440" bIns="45720" rtlCol="0" anchor="t">
            <a:noAutofit/>
          </a:bodyPr>
          <a:lstStyle>
            <a:lvl1pPr>
              <a:defRPr lang="en-US" sz="3200" smtClean="0">
                <a:solidFill>
                  <a:schemeClr val="accent1"/>
                </a:solidFill>
                <a:latin typeface="Euclid Circular A" panose="020B0504000000000000" pitchFamily="34" charset="0"/>
                <a:ea typeface="Euclid Circular A" panose="020B0504000000000000" pitchFamily="34" charset="0"/>
                <a:cs typeface="+mj-cs"/>
              </a:defRPr>
            </a:lvl1pPr>
            <a:lvl2pPr>
              <a:defRPr lang="en-US" smtClean="0"/>
            </a:lvl2pPr>
            <a:lvl3pPr>
              <a:defRPr lang="en-US" smtClean="0"/>
            </a:lvl3pPr>
            <a:lvl4pPr>
              <a:defRPr lang="en-US" smtClean="0"/>
            </a:lvl4pPr>
            <a:lvl5pPr>
              <a:defRPr lang="en-GB"/>
            </a:lvl5pPr>
          </a:lstStyle>
          <a:p>
            <a:pPr lvl="0">
              <a:lnSpc>
                <a:spcPct val="90000"/>
              </a:lnSpc>
              <a:spcBef>
                <a:spcPct val="0"/>
              </a:spcBef>
            </a:pPr>
            <a:r>
              <a:rPr lang="en-US"/>
              <a:t>Click to edit Master text styles</a:t>
            </a:r>
            <a:endParaRPr lang="en-GB"/>
          </a:p>
        </p:txBody>
      </p:sp>
    </p:spTree>
    <p:extLst>
      <p:ext uri="{BB962C8B-B14F-4D97-AF65-F5344CB8AC3E}">
        <p14:creationId xmlns:p14="http://schemas.microsoft.com/office/powerpoint/2010/main" val="3813099096"/>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vider Slide-4- Image - R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7030720" y="0"/>
            <a:ext cx="5166277" cy="6858000"/>
          </a:xfrm>
          <a:prstGeom prst="rect">
            <a:avLst/>
          </a:prstGeom>
          <a:solidFill>
            <a:srgbClr val="809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7689600" y="2309612"/>
            <a:ext cx="3798849" cy="1909293"/>
          </a:xfrm>
          <a:prstGeom prst="rect">
            <a:avLst/>
          </a:prstGeom>
        </p:spPr>
        <p:txBody>
          <a:bodyPr anchor="ctr" anchorCtr="0">
            <a:noAutofit/>
          </a:bodyPr>
          <a:lstStyle>
            <a:lvl1pPr algn="l">
              <a:defRPr sz="3600">
                <a:solidFill>
                  <a:schemeClr val="bg1"/>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0"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821650076"/>
      </p:ext>
    </p:extLst>
  </p:cSld>
  <p:clrMapOvr>
    <a:masterClrMapping/>
  </p:clrMapOvr>
  <p:hf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Slide-4- Bullets - Righ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2" name="Rectangle 1">
            <a:extLst>
              <a:ext uri="{FF2B5EF4-FFF2-40B4-BE49-F238E27FC236}">
                <a16:creationId xmlns:a16="http://schemas.microsoft.com/office/drawing/2014/main" id="{343DCBA0-75C8-AA97-96A0-75D75630FAAC}"/>
              </a:ext>
            </a:extLst>
          </p:cNvPr>
          <p:cNvSpPr/>
          <p:nvPr userDrawn="1"/>
        </p:nvSpPr>
        <p:spPr>
          <a:xfrm>
            <a:off x="7025723" y="0"/>
            <a:ext cx="5166277" cy="6858000"/>
          </a:xfrm>
          <a:prstGeom prst="rect">
            <a:avLst/>
          </a:prstGeom>
          <a:solidFill>
            <a:srgbClr val="809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7" name="Text Placeholder 13">
            <a:extLst>
              <a:ext uri="{FF2B5EF4-FFF2-40B4-BE49-F238E27FC236}">
                <a16:creationId xmlns:a16="http://schemas.microsoft.com/office/drawing/2014/main" id="{3C85E1F1-D7E5-A15E-F5CE-E802CB53019A}"/>
              </a:ext>
            </a:extLst>
          </p:cNvPr>
          <p:cNvSpPr>
            <a:spLocks noGrp="1"/>
          </p:cNvSpPr>
          <p:nvPr>
            <p:ph type="body" sz="quarter" idx="20" hasCustomPrompt="1"/>
          </p:nvPr>
        </p:nvSpPr>
        <p:spPr>
          <a:xfrm>
            <a:off x="7689600" y="2311200"/>
            <a:ext cx="3798000" cy="1908000"/>
          </a:xfrm>
        </p:spPr>
        <p:txBody>
          <a:bodyPr vert="horz" lIns="0" tIns="45720" rIns="91440" bIns="45720" rtlCol="0" anchor="ctr" anchorCtr="0">
            <a:noAutofit/>
          </a:bodyPr>
          <a:lstStyle>
            <a:lvl1pPr>
              <a:defRPr lang="en-US" sz="3600" smtClean="0">
                <a:solidFill>
                  <a:schemeClr val="bg1"/>
                </a:solidFill>
                <a:latin typeface="Euclid Circular A" panose="020B0504000000000000" pitchFamily="34" charset="0"/>
                <a:ea typeface="Euclid Circular A" panose="020B0504000000000000" pitchFamily="34" charset="0"/>
                <a:cs typeface="+mj-cs"/>
              </a:defRPr>
            </a:lvl1pPr>
            <a:lvl2pPr>
              <a:buNone/>
              <a:defRPr lang="en-US" sz="1800" smtClean="0">
                <a:solidFill>
                  <a:schemeClr val="tx1"/>
                </a:solidFill>
                <a:latin typeface="+mn-lt"/>
                <a:ea typeface="+mn-ea"/>
              </a:defRPr>
            </a:lvl2pPr>
            <a:lvl3pPr>
              <a:defRPr lang="en-US" sz="1800" smtClean="0">
                <a:solidFill>
                  <a:schemeClr val="tx1"/>
                </a:solidFill>
                <a:latin typeface="+mn-lt"/>
                <a:ea typeface="+mn-ea"/>
              </a:defRPr>
            </a:lvl3pPr>
            <a:lvl4pPr>
              <a:defRPr lang="en-US" sz="1800" smtClean="0">
                <a:solidFill>
                  <a:schemeClr val="tx1"/>
                </a:solidFill>
                <a:latin typeface="+mn-lt"/>
                <a:ea typeface="+mn-ea"/>
              </a:defRPr>
            </a:lvl4pPr>
            <a:lvl5pPr>
              <a:defRPr lang="en-GB" sz="1800">
                <a:solidFill>
                  <a:schemeClr val="tx1"/>
                </a:solidFill>
                <a:latin typeface="+mn-lt"/>
                <a:ea typeface="+mn-ea"/>
              </a:defRPr>
            </a:lvl5pPr>
          </a:lstStyle>
          <a:p>
            <a:pPr lvl="0">
              <a:lnSpc>
                <a:spcPct val="90000"/>
              </a:lnSpc>
              <a:spcBef>
                <a:spcPct val="0"/>
              </a:spcBef>
            </a:pPr>
            <a:r>
              <a:rPr lang="en-GB"/>
              <a:t>Click to edit Divider title style</a:t>
            </a:r>
            <a:endParaRPr lang="en-US"/>
          </a:p>
        </p:txBody>
      </p:sp>
    </p:spTree>
    <p:extLst>
      <p:ext uri="{BB962C8B-B14F-4D97-AF65-F5344CB8AC3E}">
        <p14:creationId xmlns:p14="http://schemas.microsoft.com/office/powerpoint/2010/main" val="1953184338"/>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Slide-5-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0" y="0"/>
            <a:ext cx="5166277" cy="6858000"/>
          </a:xfrm>
          <a:prstGeom prst="rect">
            <a:avLst/>
          </a:prstGeom>
          <a:solidFill>
            <a:srgbClr val="BAE5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tx2"/>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5165725"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3444715608"/>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 Slide-5- Bulle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0" y="0"/>
            <a:ext cx="5166277" cy="6858000"/>
          </a:xfrm>
          <a:prstGeom prst="rect">
            <a:avLst/>
          </a:prstGeom>
          <a:solidFill>
            <a:srgbClr val="BAE5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655200" y="2309612"/>
            <a:ext cx="3798849" cy="1909293"/>
          </a:xfrm>
          <a:prstGeom prst="rect">
            <a:avLst/>
          </a:prstGeom>
        </p:spPr>
        <p:txBody>
          <a:bodyPr anchor="ctr" anchorCtr="0">
            <a:noAutofit/>
          </a:bodyPr>
          <a:lstStyle>
            <a:lvl1pPr algn="l">
              <a:defRPr sz="3600">
                <a:solidFill>
                  <a:schemeClr val="tx2"/>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3" name="Content Placeholder 2">
            <a:extLst>
              <a:ext uri="{FF2B5EF4-FFF2-40B4-BE49-F238E27FC236}">
                <a16:creationId xmlns:a16="http://schemas.microsoft.com/office/drawing/2014/main" id="{D5411680-6747-AB03-CF73-A40291CE4FF6}"/>
              </a:ext>
            </a:extLst>
          </p:cNvPr>
          <p:cNvSpPr>
            <a:spLocks noGrp="1"/>
          </p:cNvSpPr>
          <p:nvPr>
            <p:ph idx="1"/>
          </p:nvPr>
        </p:nvSpPr>
        <p:spPr>
          <a:xfrm>
            <a:off x="5399248"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 Placeholder 11">
            <a:extLst>
              <a:ext uri="{FF2B5EF4-FFF2-40B4-BE49-F238E27FC236}">
                <a16:creationId xmlns:a16="http://schemas.microsoft.com/office/drawing/2014/main" id="{E8925C3F-FFFA-EEA5-4B15-54856D3CAC9F}"/>
              </a:ext>
            </a:extLst>
          </p:cNvPr>
          <p:cNvSpPr>
            <a:spLocks noGrp="1"/>
          </p:cNvSpPr>
          <p:nvPr>
            <p:ph type="body" sz="quarter" idx="15" hasCustomPrompt="1"/>
          </p:nvPr>
        </p:nvSpPr>
        <p:spPr>
          <a:xfrm>
            <a:off x="5399248"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8" name="Text Placeholder 5">
            <a:extLst>
              <a:ext uri="{FF2B5EF4-FFF2-40B4-BE49-F238E27FC236}">
                <a16:creationId xmlns:a16="http://schemas.microsoft.com/office/drawing/2014/main" id="{88F25943-78AD-CE31-EA68-BFCF5CE35A16}"/>
              </a:ext>
            </a:extLst>
          </p:cNvPr>
          <p:cNvSpPr>
            <a:spLocks noGrp="1"/>
          </p:cNvSpPr>
          <p:nvPr>
            <p:ph type="body" sz="quarter" idx="18" hasCustomPrompt="1"/>
          </p:nvPr>
        </p:nvSpPr>
        <p:spPr>
          <a:xfrm>
            <a:off x="5399246" y="6402266"/>
            <a:ext cx="4320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9" name="Text Placeholder 5">
            <a:extLst>
              <a:ext uri="{FF2B5EF4-FFF2-40B4-BE49-F238E27FC236}">
                <a16:creationId xmlns:a16="http://schemas.microsoft.com/office/drawing/2014/main" id="{CAC6DD57-D64A-263A-D4F2-DA1C37320A97}"/>
              </a:ext>
            </a:extLst>
          </p:cNvPr>
          <p:cNvSpPr>
            <a:spLocks noGrp="1"/>
          </p:cNvSpPr>
          <p:nvPr>
            <p:ph type="body" sz="quarter" idx="19" hasCustomPrompt="1"/>
          </p:nvPr>
        </p:nvSpPr>
        <p:spPr>
          <a:xfrm>
            <a:off x="5399248"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6" name="Text Placeholder 10">
            <a:extLst>
              <a:ext uri="{FF2B5EF4-FFF2-40B4-BE49-F238E27FC236}">
                <a16:creationId xmlns:a16="http://schemas.microsoft.com/office/drawing/2014/main" id="{B8792FB9-459A-39F7-9A40-1B3F6FC6731B}"/>
              </a:ext>
            </a:extLst>
          </p:cNvPr>
          <p:cNvSpPr>
            <a:spLocks noGrp="1"/>
          </p:cNvSpPr>
          <p:nvPr>
            <p:ph type="body" sz="quarter" idx="20"/>
          </p:nvPr>
        </p:nvSpPr>
        <p:spPr>
          <a:xfrm>
            <a:off x="5399088" y="432000"/>
            <a:ext cx="6426200" cy="565200"/>
          </a:xfrm>
        </p:spPr>
        <p:txBody>
          <a:bodyPr vert="horz" lIns="0" tIns="45720" rIns="91440" bIns="45720" rtlCol="0" anchor="t">
            <a:noAutofit/>
          </a:bodyPr>
          <a:lstStyle>
            <a:lvl1pPr>
              <a:defRPr lang="en-US" sz="3200" smtClean="0">
                <a:solidFill>
                  <a:schemeClr val="accent1"/>
                </a:solidFill>
                <a:latin typeface="Euclid Circular A" panose="020B0504000000000000" pitchFamily="34" charset="0"/>
                <a:ea typeface="Euclid Circular A" panose="020B0504000000000000" pitchFamily="34" charset="0"/>
                <a:cs typeface="+mj-cs"/>
              </a:defRPr>
            </a:lvl1pPr>
            <a:lvl2pPr>
              <a:defRPr lang="en-US" smtClean="0"/>
            </a:lvl2pPr>
            <a:lvl3pPr>
              <a:defRPr lang="en-US" smtClean="0"/>
            </a:lvl3pPr>
            <a:lvl4pPr>
              <a:defRPr lang="en-US" smtClean="0"/>
            </a:lvl4pPr>
            <a:lvl5pPr>
              <a:defRPr lang="en-GB"/>
            </a:lvl5pPr>
          </a:lstStyle>
          <a:p>
            <a:pPr lvl="0">
              <a:lnSpc>
                <a:spcPct val="90000"/>
              </a:lnSpc>
              <a:spcBef>
                <a:spcPct val="0"/>
              </a:spcBef>
            </a:pPr>
            <a:r>
              <a:rPr lang="en-US"/>
              <a:t>Click to edit Master text styles</a:t>
            </a:r>
            <a:endParaRPr lang="en-GB"/>
          </a:p>
        </p:txBody>
      </p:sp>
    </p:spTree>
    <p:extLst>
      <p:ext uri="{BB962C8B-B14F-4D97-AF65-F5344CB8AC3E}">
        <p14:creationId xmlns:p14="http://schemas.microsoft.com/office/powerpoint/2010/main" val="1280319631"/>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Slide-5- Image - R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3BF984-095F-F12B-DFB1-0C5D58BD74CE}"/>
              </a:ext>
            </a:extLst>
          </p:cNvPr>
          <p:cNvSpPr/>
          <p:nvPr userDrawn="1"/>
        </p:nvSpPr>
        <p:spPr>
          <a:xfrm>
            <a:off x="7030720" y="0"/>
            <a:ext cx="5166277" cy="6858000"/>
          </a:xfrm>
          <a:prstGeom prst="rect">
            <a:avLst/>
          </a:prstGeom>
          <a:solidFill>
            <a:srgbClr val="BAE5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2" name="Title 1"/>
          <p:cNvSpPr>
            <a:spLocks noGrp="1"/>
          </p:cNvSpPr>
          <p:nvPr>
            <p:ph type="ctrTitle" hasCustomPrompt="1"/>
          </p:nvPr>
        </p:nvSpPr>
        <p:spPr>
          <a:xfrm>
            <a:off x="7689600" y="2309612"/>
            <a:ext cx="3798849" cy="1909293"/>
          </a:xfrm>
          <a:prstGeom prst="rect">
            <a:avLst/>
          </a:prstGeom>
        </p:spPr>
        <p:txBody>
          <a:bodyPr anchor="ctr" anchorCtr="0">
            <a:noAutofit/>
          </a:bodyPr>
          <a:lstStyle>
            <a:lvl1pPr algn="l">
              <a:defRPr sz="3600">
                <a:solidFill>
                  <a:schemeClr val="tx2"/>
                </a:solidFill>
                <a:latin typeface="Euclid Circular A" panose="020B0504000000000000" pitchFamily="34" charset="0"/>
                <a:ea typeface="Euclid Circular A" panose="020B0504000000000000" pitchFamily="34" charset="0"/>
              </a:defRPr>
            </a:lvl1pPr>
          </a:lstStyle>
          <a:p>
            <a:r>
              <a:rPr lang="en-US"/>
              <a:t>Click to edit Divider title style</a:t>
            </a:r>
          </a:p>
        </p:txBody>
      </p:sp>
      <p:sp>
        <p:nvSpPr>
          <p:cNvPr id="4" name="Picture Placeholder 3">
            <a:extLst>
              <a:ext uri="{FF2B5EF4-FFF2-40B4-BE49-F238E27FC236}">
                <a16:creationId xmlns:a16="http://schemas.microsoft.com/office/drawing/2014/main" id="{F0C7694C-028E-B993-C127-A04E945EF224}"/>
              </a:ext>
            </a:extLst>
          </p:cNvPr>
          <p:cNvSpPr>
            <a:spLocks noGrp="1"/>
          </p:cNvSpPr>
          <p:nvPr>
            <p:ph type="pic" sz="quarter" idx="10"/>
          </p:nvPr>
        </p:nvSpPr>
        <p:spPr>
          <a:xfrm>
            <a:off x="0" y="0"/>
            <a:ext cx="7026275" cy="6858000"/>
          </a:xfrm>
        </p:spPr>
        <p:txBody>
          <a:bodyPr/>
          <a:lstStyle>
            <a:lvl1pPr marL="0" indent="0">
              <a:buNone/>
              <a:defRPr>
                <a:latin typeface="Euclid Circular A Light" panose="020B0304000000000000" pitchFamily="34" charset="0"/>
                <a:ea typeface="Euclid Circular A Light" panose="020B0304000000000000" pitchFamily="34" charset="0"/>
              </a:defRPr>
            </a:lvl1pPr>
          </a:lstStyle>
          <a:p>
            <a:endParaRPr lang="en-GB"/>
          </a:p>
        </p:txBody>
      </p:sp>
    </p:spTree>
    <p:extLst>
      <p:ext uri="{BB962C8B-B14F-4D97-AF65-F5344CB8AC3E}">
        <p14:creationId xmlns:p14="http://schemas.microsoft.com/office/powerpoint/2010/main" val="1567063587"/>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vider Slide-5- Bullets - Righ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660942"/>
            <a:ext cx="6426000" cy="4369057"/>
          </a:xfrm>
          <a:prstGeom prst="rect">
            <a:avLst/>
          </a:prstGeom>
        </p:spPr>
        <p:txBody>
          <a:bodyPr/>
          <a:lstStyle>
            <a:lvl1pPr marL="180975"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1pPr>
            <a:lvl2pPr marL="361950"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2pPr>
            <a:lvl3pPr marL="538163"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3pPr>
            <a:lvl4pPr marL="719138" indent="-180975">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4pPr>
            <a:lvl5pPr marL="895350" indent="-176213">
              <a:buFont typeface="Arial" panose="020B0604020202020204" pitchFamily="34" charset="0"/>
              <a:buChar char="•"/>
              <a:defRPr sz="1400">
                <a:solidFill>
                  <a:schemeClr val="tx2"/>
                </a:solidFill>
                <a:latin typeface="Euclid Circular A Light" panose="020B0304000000000000" pitchFamily="34" charset="0"/>
                <a:ea typeface="Euclid Circular A Light" panose="020B0304000000000000"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
            <a:extLst>
              <a:ext uri="{FF2B5EF4-FFF2-40B4-BE49-F238E27FC236}">
                <a16:creationId xmlns:a16="http://schemas.microsoft.com/office/drawing/2014/main" id="{A479D545-DF63-77BF-7033-55F72F869ECF}"/>
              </a:ext>
            </a:extLst>
          </p:cNvPr>
          <p:cNvSpPr>
            <a:spLocks noGrp="1"/>
          </p:cNvSpPr>
          <p:nvPr>
            <p:ph type="title"/>
          </p:nvPr>
        </p:nvSpPr>
        <p:spPr>
          <a:xfrm>
            <a:off x="360000" y="432000"/>
            <a:ext cx="6426000" cy="566309"/>
          </a:xfrm>
          <a:prstGeom prst="rect">
            <a:avLst/>
          </a:prstGeom>
        </p:spPr>
        <p:txBody>
          <a:bodyPr vert="horz" lIns="0" tIns="45720" rIns="91440" bIns="45720" rtlCol="0" anchor="t">
            <a:noAutofit/>
          </a:bodyPr>
          <a:lstStyle>
            <a:lvl1pPr>
              <a:defRPr>
                <a:solidFill>
                  <a:schemeClr val="accent1"/>
                </a:solidFill>
                <a:latin typeface="Euclid Circular A" panose="020B0504000000000000" pitchFamily="34" charset="0"/>
                <a:ea typeface="Euclid Circular A" panose="020B0504000000000000" pitchFamily="34" charset="0"/>
              </a:defRPr>
            </a:lvl1pPr>
          </a:lstStyle>
          <a:p>
            <a:r>
              <a:rPr lang="en-GB"/>
              <a:t>Click to edit Master title style</a:t>
            </a:r>
            <a:endParaRPr lang="en-US"/>
          </a:p>
        </p:txBody>
      </p:sp>
      <p:sp>
        <p:nvSpPr>
          <p:cNvPr id="9" name="Text Placeholder 11">
            <a:extLst>
              <a:ext uri="{FF2B5EF4-FFF2-40B4-BE49-F238E27FC236}">
                <a16:creationId xmlns:a16="http://schemas.microsoft.com/office/drawing/2014/main" id="{57CA4811-6479-911E-6CD2-F360F51C064E}"/>
              </a:ext>
            </a:extLst>
          </p:cNvPr>
          <p:cNvSpPr>
            <a:spLocks noGrp="1"/>
          </p:cNvSpPr>
          <p:nvPr>
            <p:ph type="body" sz="quarter" idx="15" hasCustomPrompt="1"/>
          </p:nvPr>
        </p:nvSpPr>
        <p:spPr>
          <a:xfrm>
            <a:off x="360000" y="1101300"/>
            <a:ext cx="6426000" cy="412749"/>
          </a:xfrm>
          <a:prstGeom prst="rect">
            <a:avLst/>
          </a:prstGeom>
        </p:spPr>
        <p:txBody>
          <a:bodyPr/>
          <a:lstStyle>
            <a:lvl1pPr marL="0" indent="0">
              <a:buNone/>
              <a:defRPr sz="1600">
                <a:solidFill>
                  <a:schemeClr val="tx2"/>
                </a:solidFill>
                <a:latin typeface="Euclid Circular A" panose="020B0504000000000000" pitchFamily="34" charset="0"/>
                <a:ea typeface="Euclid Circular A" panose="020B0504000000000000"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here</a:t>
            </a:r>
          </a:p>
        </p:txBody>
      </p:sp>
      <p:sp>
        <p:nvSpPr>
          <p:cNvPr id="5" name="Text Placeholder 5">
            <a:extLst>
              <a:ext uri="{FF2B5EF4-FFF2-40B4-BE49-F238E27FC236}">
                <a16:creationId xmlns:a16="http://schemas.microsoft.com/office/drawing/2014/main" id="{EC89FA2B-3510-27A5-9F45-655971581CFD}"/>
              </a:ext>
            </a:extLst>
          </p:cNvPr>
          <p:cNvSpPr>
            <a:spLocks noGrp="1"/>
          </p:cNvSpPr>
          <p:nvPr>
            <p:ph type="body" sz="quarter" idx="18" hasCustomPrompt="1"/>
          </p:nvPr>
        </p:nvSpPr>
        <p:spPr>
          <a:xfrm>
            <a:off x="359998" y="6402266"/>
            <a:ext cx="6426000" cy="230832"/>
          </a:xfrm>
        </p:spPr>
        <p:txBody>
          <a:bodyPr wrap="square" anchor="b" anchorCtr="0">
            <a:spAutoFit/>
          </a:bodyPr>
          <a:lstStyle>
            <a:lvl1pPr marL="0" indent="0">
              <a:spcBef>
                <a:spcPts val="0"/>
              </a:spcBef>
              <a:buNone/>
              <a:defRPr sz="900">
                <a:solidFill>
                  <a:schemeClr val="tx2"/>
                </a:solidFill>
                <a:latin typeface="Euclid Circular A Light" panose="020B0304000000000000" pitchFamily="34" charset="0"/>
                <a:ea typeface="Euclid Circular A Light" panose="020B0304000000000000" pitchFamily="34" charset="0"/>
              </a:defRPr>
            </a:lvl1pPr>
          </a:lstStyle>
          <a:p>
            <a:pPr lvl="0"/>
            <a:r>
              <a:rPr lang="en-US"/>
              <a:t>Source/footnotes</a:t>
            </a:r>
            <a:endParaRPr lang="en-GB"/>
          </a:p>
        </p:txBody>
      </p:sp>
      <p:sp>
        <p:nvSpPr>
          <p:cNvPr id="4" name="Text Placeholder 5">
            <a:extLst>
              <a:ext uri="{FF2B5EF4-FFF2-40B4-BE49-F238E27FC236}">
                <a16:creationId xmlns:a16="http://schemas.microsoft.com/office/drawing/2014/main" id="{CFB252DF-4CF9-B531-157A-FDC82CEE95FE}"/>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
        <p:nvSpPr>
          <p:cNvPr id="2" name="Rectangle 1">
            <a:extLst>
              <a:ext uri="{FF2B5EF4-FFF2-40B4-BE49-F238E27FC236}">
                <a16:creationId xmlns:a16="http://schemas.microsoft.com/office/drawing/2014/main" id="{343DCBA0-75C8-AA97-96A0-75D75630FAAC}"/>
              </a:ext>
            </a:extLst>
          </p:cNvPr>
          <p:cNvSpPr/>
          <p:nvPr userDrawn="1"/>
        </p:nvSpPr>
        <p:spPr>
          <a:xfrm>
            <a:off x="7025723" y="0"/>
            <a:ext cx="5166277" cy="6858000"/>
          </a:xfrm>
          <a:prstGeom prst="rect">
            <a:avLst/>
          </a:prstGeom>
          <a:solidFill>
            <a:srgbClr val="BAE5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2400">
              <a:latin typeface="Euclid Circular A Light" panose="020B0304000000000000" pitchFamily="34" charset="0"/>
              <a:ea typeface="Euclid Circular A Light" panose="020B0304000000000000" pitchFamily="34" charset="0"/>
            </a:endParaRPr>
          </a:p>
        </p:txBody>
      </p:sp>
      <p:sp>
        <p:nvSpPr>
          <p:cNvPr id="7" name="Text Placeholder 13">
            <a:extLst>
              <a:ext uri="{FF2B5EF4-FFF2-40B4-BE49-F238E27FC236}">
                <a16:creationId xmlns:a16="http://schemas.microsoft.com/office/drawing/2014/main" id="{3C85E1F1-D7E5-A15E-F5CE-E802CB53019A}"/>
              </a:ext>
            </a:extLst>
          </p:cNvPr>
          <p:cNvSpPr>
            <a:spLocks noGrp="1"/>
          </p:cNvSpPr>
          <p:nvPr>
            <p:ph type="body" sz="quarter" idx="20" hasCustomPrompt="1"/>
          </p:nvPr>
        </p:nvSpPr>
        <p:spPr>
          <a:xfrm>
            <a:off x="7689600" y="2311200"/>
            <a:ext cx="3798000" cy="1908000"/>
          </a:xfrm>
        </p:spPr>
        <p:txBody>
          <a:bodyPr vert="horz" lIns="0" tIns="45720" rIns="91440" bIns="45720" rtlCol="0" anchor="ctr" anchorCtr="0">
            <a:noAutofit/>
          </a:bodyPr>
          <a:lstStyle>
            <a:lvl1pPr>
              <a:defRPr lang="en-US" sz="3600" smtClean="0">
                <a:solidFill>
                  <a:schemeClr val="tx2"/>
                </a:solidFill>
                <a:latin typeface="Euclid Circular A" panose="020B0504000000000000" pitchFamily="34" charset="0"/>
                <a:ea typeface="Euclid Circular A" panose="020B0504000000000000" pitchFamily="34" charset="0"/>
                <a:cs typeface="+mj-cs"/>
              </a:defRPr>
            </a:lvl1pPr>
            <a:lvl2pPr>
              <a:buNone/>
              <a:defRPr lang="en-US" sz="1800" smtClean="0">
                <a:solidFill>
                  <a:schemeClr val="tx1"/>
                </a:solidFill>
                <a:latin typeface="+mn-lt"/>
                <a:ea typeface="+mn-ea"/>
              </a:defRPr>
            </a:lvl2pPr>
            <a:lvl3pPr>
              <a:defRPr lang="en-US" sz="1800" smtClean="0">
                <a:solidFill>
                  <a:schemeClr val="tx1"/>
                </a:solidFill>
                <a:latin typeface="+mn-lt"/>
                <a:ea typeface="+mn-ea"/>
              </a:defRPr>
            </a:lvl3pPr>
            <a:lvl4pPr>
              <a:defRPr lang="en-US" sz="1800" smtClean="0">
                <a:solidFill>
                  <a:schemeClr val="tx1"/>
                </a:solidFill>
                <a:latin typeface="+mn-lt"/>
                <a:ea typeface="+mn-ea"/>
              </a:defRPr>
            </a:lvl4pPr>
            <a:lvl5pPr>
              <a:defRPr lang="en-GB" sz="1800">
                <a:solidFill>
                  <a:schemeClr val="tx1"/>
                </a:solidFill>
                <a:latin typeface="+mn-lt"/>
                <a:ea typeface="+mn-ea"/>
              </a:defRPr>
            </a:lvl5pPr>
          </a:lstStyle>
          <a:p>
            <a:pPr lvl="0">
              <a:lnSpc>
                <a:spcPct val="90000"/>
              </a:lnSpc>
              <a:spcBef>
                <a:spcPct val="0"/>
              </a:spcBef>
            </a:pPr>
            <a:r>
              <a:rPr lang="en-GB"/>
              <a:t>Click to edit Divider title style</a:t>
            </a:r>
            <a:endParaRPr lang="en-US"/>
          </a:p>
        </p:txBody>
      </p:sp>
    </p:spTree>
    <p:extLst>
      <p:ext uri="{BB962C8B-B14F-4D97-AF65-F5344CB8AC3E}">
        <p14:creationId xmlns:p14="http://schemas.microsoft.com/office/powerpoint/2010/main" val="2837670920"/>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0FC4045-7EF3-9FC5-4DE1-4250271DF42A}"/>
              </a:ext>
            </a:extLst>
          </p:cNvPr>
          <p:cNvSpPr>
            <a:spLocks noGrp="1"/>
          </p:cNvSpPr>
          <p:nvPr>
            <p:ph type="sldNum" sz="quarter" idx="4"/>
          </p:nvPr>
        </p:nvSpPr>
        <p:spPr>
          <a:xfrm>
            <a:off x="9092132" y="369047"/>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
        <p:nvSpPr>
          <p:cNvPr id="3" name="Text Placeholder 5">
            <a:extLst>
              <a:ext uri="{FF2B5EF4-FFF2-40B4-BE49-F238E27FC236}">
                <a16:creationId xmlns:a16="http://schemas.microsoft.com/office/drawing/2014/main" id="{35B1A012-0E02-BBB2-40C3-3C5AFC3CC9C5}"/>
              </a:ext>
            </a:extLst>
          </p:cNvPr>
          <p:cNvSpPr>
            <a:spLocks noGrp="1"/>
          </p:cNvSpPr>
          <p:nvPr>
            <p:ph type="body" sz="quarter" idx="19" hasCustomPrompt="1"/>
          </p:nvPr>
        </p:nvSpPr>
        <p:spPr>
          <a:xfrm>
            <a:off x="360000" y="129990"/>
            <a:ext cx="5400000" cy="288000"/>
          </a:xfrm>
        </p:spPr>
        <p:txBody>
          <a:bodyPr tIns="0" rIns="0" bIns="0" anchor="ctr" anchorCtr="0"/>
          <a:lstStyle>
            <a:lvl1pPr marL="0" indent="0" algn="l">
              <a:buNone/>
              <a:defRPr sz="1000">
                <a:solidFill>
                  <a:schemeClr val="accent1"/>
                </a:solidFill>
                <a:latin typeface="Euclid Circular A" panose="020B0504000000000000" pitchFamily="34" charset="0"/>
                <a:ea typeface="Euclid Circular A" panose="020B0504000000000000" pitchFamily="34" charset="0"/>
              </a:defRPr>
            </a:lvl1pPr>
            <a:lvl2pPr marL="182562" indent="0">
              <a:buNone/>
              <a:defRPr/>
            </a:lvl2pPr>
          </a:lstStyle>
          <a:p>
            <a:pPr lvl="0"/>
            <a:r>
              <a:rPr lang="en-US"/>
              <a:t>Click to add eyebrow text</a:t>
            </a:r>
          </a:p>
        </p:txBody>
      </p:sp>
    </p:spTree>
    <p:extLst>
      <p:ext uri="{BB962C8B-B14F-4D97-AF65-F5344CB8AC3E}">
        <p14:creationId xmlns:p14="http://schemas.microsoft.com/office/powerpoint/2010/main" val="2731234091"/>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No-Eyebrow">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0FC4045-7EF3-9FC5-4DE1-4250271DF42A}"/>
              </a:ext>
            </a:extLst>
          </p:cNvPr>
          <p:cNvSpPr>
            <a:spLocks noGrp="1"/>
          </p:cNvSpPr>
          <p:nvPr>
            <p:ph type="sldNum" sz="quarter" idx="4"/>
          </p:nvPr>
        </p:nvSpPr>
        <p:spPr>
          <a:xfrm>
            <a:off x="9092132" y="369047"/>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spTree>
    <p:extLst>
      <p:ext uri="{BB962C8B-B14F-4D97-AF65-F5344CB8AC3E}">
        <p14:creationId xmlns:p14="http://schemas.microsoft.com/office/powerpoint/2010/main" val="1265641199"/>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ack-P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E71A95-D38D-67A5-B700-81D032E7F9F6}"/>
              </a:ext>
            </a:extLst>
          </p:cNvPr>
          <p:cNvSpPr/>
          <p:nvPr/>
        </p:nvSpPr>
        <p:spPr>
          <a:xfrm flipH="1">
            <a:off x="0" y="-1"/>
            <a:ext cx="12192000" cy="6865200"/>
          </a:xfrm>
          <a:prstGeom prst="rect">
            <a:avLst/>
          </a:prstGeom>
          <a:gradFill flip="none" rotWithShape="1">
            <a:gsLst>
              <a:gs pos="0">
                <a:schemeClr val="tx2"/>
              </a:gs>
              <a:gs pos="100000">
                <a:schemeClr val="accent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3" name="TextBox 2">
            <a:extLst>
              <a:ext uri="{FF2B5EF4-FFF2-40B4-BE49-F238E27FC236}">
                <a16:creationId xmlns:a16="http://schemas.microsoft.com/office/drawing/2014/main" id="{7DDC1B96-CDF8-1C7A-AE84-2CD880BBA2B2}"/>
              </a:ext>
            </a:extLst>
          </p:cNvPr>
          <p:cNvSpPr txBox="1"/>
          <p:nvPr userDrawn="1"/>
        </p:nvSpPr>
        <p:spPr>
          <a:xfrm>
            <a:off x="360000" y="2002158"/>
            <a:ext cx="6096000" cy="1384995"/>
          </a:xfrm>
          <a:prstGeom prst="rect">
            <a:avLst/>
          </a:prstGeom>
          <a:noFill/>
        </p:spPr>
        <p:txBody>
          <a:bodyPr wrap="square" lIns="0">
            <a:spAutoFit/>
          </a:bodyPr>
          <a:lstStyle/>
          <a:p>
            <a:r>
              <a:rPr lang="en-GB" sz="1400">
                <a:solidFill>
                  <a:schemeClr val="bg1"/>
                </a:solidFill>
                <a:latin typeface="Euclid Circular A Light" panose="020B0304000000000000" pitchFamily="34" charset="0"/>
                <a:ea typeface="Euclid Circular A Light" panose="020B0304000000000000" pitchFamily="34" charset="0"/>
              </a:rPr>
              <a:t>Our Head Office</a:t>
            </a:r>
          </a:p>
          <a:p>
            <a:r>
              <a:rPr lang="en-GB" sz="1400">
                <a:solidFill>
                  <a:schemeClr val="bg1"/>
                </a:solidFill>
                <a:latin typeface="Euclid Circular A Light" panose="020B0304000000000000" pitchFamily="34" charset="0"/>
                <a:ea typeface="Euclid Circular A Light" panose="020B0304000000000000" pitchFamily="34" charset="0"/>
              </a:rPr>
              <a:t>Rathbones Group Plc</a:t>
            </a:r>
          </a:p>
          <a:p>
            <a:r>
              <a:rPr lang="en-GB" sz="1400">
                <a:solidFill>
                  <a:schemeClr val="bg1"/>
                </a:solidFill>
                <a:latin typeface="Euclid Circular A Light" panose="020B0304000000000000" pitchFamily="34" charset="0"/>
                <a:ea typeface="Euclid Circular A Light" panose="020B0304000000000000" pitchFamily="34" charset="0"/>
              </a:rPr>
              <a:t>30 Gresham Street</a:t>
            </a:r>
          </a:p>
          <a:p>
            <a:r>
              <a:rPr lang="en-GB" sz="1400">
                <a:solidFill>
                  <a:schemeClr val="bg1"/>
                </a:solidFill>
                <a:latin typeface="Euclid Circular A Light" panose="020B0304000000000000" pitchFamily="34" charset="0"/>
                <a:ea typeface="Euclid Circular A Light" panose="020B0304000000000000" pitchFamily="34" charset="0"/>
              </a:rPr>
              <a:t>London</a:t>
            </a:r>
          </a:p>
          <a:p>
            <a:r>
              <a:rPr lang="en-GB" sz="1400">
                <a:solidFill>
                  <a:schemeClr val="bg1"/>
                </a:solidFill>
                <a:latin typeface="Euclid Circular A Light" panose="020B0304000000000000" pitchFamily="34" charset="0"/>
                <a:ea typeface="Euclid Circular A Light" panose="020B0304000000000000" pitchFamily="34" charset="0"/>
              </a:rPr>
              <a:t>EC2V 7QN</a:t>
            </a:r>
          </a:p>
          <a:p>
            <a:r>
              <a:rPr lang="en-GB" sz="1400">
                <a:solidFill>
                  <a:schemeClr val="bg1"/>
                </a:solidFill>
                <a:latin typeface="Euclid Circular A Light" panose="020B0304000000000000" pitchFamily="34" charset="0"/>
                <a:ea typeface="Euclid Circular A Light" panose="020B0304000000000000" pitchFamily="34" charset="0"/>
              </a:rPr>
              <a:t>020 7399 0000</a:t>
            </a:r>
          </a:p>
        </p:txBody>
      </p:sp>
      <p:sp>
        <p:nvSpPr>
          <p:cNvPr id="6" name="Title Placeholder 1">
            <a:extLst>
              <a:ext uri="{FF2B5EF4-FFF2-40B4-BE49-F238E27FC236}">
                <a16:creationId xmlns:a16="http://schemas.microsoft.com/office/drawing/2014/main" id="{40180657-98DB-20BA-9293-DEEFD29B96DB}"/>
              </a:ext>
            </a:extLst>
          </p:cNvPr>
          <p:cNvSpPr txBox="1">
            <a:spLocks/>
          </p:cNvSpPr>
          <p:nvPr userDrawn="1"/>
        </p:nvSpPr>
        <p:spPr>
          <a:xfrm>
            <a:off x="360000" y="369047"/>
            <a:ext cx="6426000" cy="566309"/>
          </a:xfrm>
          <a:prstGeom prst="rect">
            <a:avLst/>
          </a:prstGeom>
        </p:spPr>
        <p:txBody>
          <a:bodyPr vert="horz" lIns="0" tIns="45720" rIns="91440" bIns="45720" rtlCol="0" anchor="t">
            <a:noAutofit/>
          </a:bodyPr>
          <a:lstStyle>
            <a:lvl1pPr algn="l" defTabSz="914377" rtl="0" eaLnBrk="1" latinLnBrk="0" hangingPunct="1">
              <a:lnSpc>
                <a:spcPct val="90000"/>
              </a:lnSpc>
              <a:spcBef>
                <a:spcPct val="0"/>
              </a:spcBef>
              <a:buNone/>
              <a:defRPr sz="3200" kern="1200">
                <a:solidFill>
                  <a:schemeClr val="tx2"/>
                </a:solidFill>
                <a:latin typeface="Euclid Circular A Medium" panose="020B0604000000000000" pitchFamily="34" charset="0"/>
                <a:ea typeface="Euclid Circular A Medium" panose="020B0604000000000000" pitchFamily="34" charset="0"/>
                <a:cs typeface="+mj-cs"/>
              </a:defRPr>
            </a:lvl1pPr>
          </a:lstStyle>
          <a:p>
            <a:r>
              <a:rPr lang="en-GB" sz="3200">
                <a:solidFill>
                  <a:schemeClr val="bg1"/>
                </a:solidFill>
                <a:latin typeface="Euclid Circular A" panose="020B0504000000000000" pitchFamily="34" charset="0"/>
                <a:ea typeface="Euclid Circular A" panose="020B0504000000000000" pitchFamily="34" charset="0"/>
              </a:rPr>
              <a:t>Contact us</a:t>
            </a:r>
            <a:endParaRPr lang="en-US" sz="3200">
              <a:solidFill>
                <a:schemeClr val="bg1"/>
              </a:solidFill>
              <a:latin typeface="Euclid Circular A" panose="020B0504000000000000" pitchFamily="34" charset="0"/>
              <a:ea typeface="Euclid Circular A" panose="020B0504000000000000" pitchFamily="34" charset="0"/>
            </a:endParaRPr>
          </a:p>
        </p:txBody>
      </p:sp>
      <p:sp>
        <p:nvSpPr>
          <p:cNvPr id="10" name="Text Placeholder 2">
            <a:extLst>
              <a:ext uri="{FF2B5EF4-FFF2-40B4-BE49-F238E27FC236}">
                <a16:creationId xmlns:a16="http://schemas.microsoft.com/office/drawing/2014/main" id="{BBD59E7C-1EAB-68F9-61FF-3BC5AFA5EB3E}"/>
              </a:ext>
            </a:extLst>
          </p:cNvPr>
          <p:cNvSpPr>
            <a:spLocks noGrp="1"/>
          </p:cNvSpPr>
          <p:nvPr>
            <p:ph type="body" sz="quarter" idx="20" hasCustomPrompt="1"/>
          </p:nvPr>
        </p:nvSpPr>
        <p:spPr>
          <a:xfrm>
            <a:off x="360000" y="4486347"/>
            <a:ext cx="3223529" cy="1163181"/>
          </a:xfrm>
        </p:spPr>
        <p:txBody>
          <a:bodyPr/>
          <a:lstStyle>
            <a:lvl1pPr marL="0" indent="0">
              <a:spcBef>
                <a:spcPts val="0"/>
              </a:spcBef>
              <a:buNone/>
              <a:defRPr sz="1200">
                <a:solidFill>
                  <a:schemeClr val="bg1"/>
                </a:solidFill>
                <a:latin typeface="Euclid Circular A Light" panose="020B0304000000000000" pitchFamily="34" charset="0"/>
                <a:ea typeface="Euclid Circular A Light" panose="020B0304000000000000" pitchFamily="34" charset="0"/>
              </a:defRPr>
            </a:lvl1pPr>
            <a:lvl2pPr marL="0" indent="0">
              <a:spcBef>
                <a:spcPts val="0"/>
              </a:spcBef>
              <a:buNone/>
              <a:defRPr>
                <a:solidFill>
                  <a:schemeClr val="bg1"/>
                </a:solidFill>
                <a:latin typeface="Euclid Circular A" panose="020B0504000000000000" pitchFamily="34" charset="0"/>
                <a:ea typeface="Euclid Circular A" panose="020B0504000000000000" pitchFamily="34" charset="0"/>
              </a:defRPr>
            </a:lvl2pPr>
          </a:lstStyle>
          <a:p>
            <a:r>
              <a:rPr lang="en-GB"/>
              <a:t>Contact Name</a:t>
            </a:r>
            <a:br>
              <a:rPr lang="en-GB"/>
            </a:br>
            <a:r>
              <a:rPr lang="en-GB"/>
              <a:t>Contact Title</a:t>
            </a:r>
            <a:br>
              <a:rPr lang="en-GB"/>
            </a:br>
            <a:r>
              <a:rPr lang="en-GB"/>
              <a:t>Contact Email</a:t>
            </a:r>
            <a:br>
              <a:rPr lang="en-GB"/>
            </a:br>
            <a:r>
              <a:rPr lang="en-GB"/>
              <a:t>Contact Telephone   </a:t>
            </a:r>
          </a:p>
        </p:txBody>
      </p:sp>
      <p:sp>
        <p:nvSpPr>
          <p:cNvPr id="12" name="Text Placeholder 2">
            <a:extLst>
              <a:ext uri="{FF2B5EF4-FFF2-40B4-BE49-F238E27FC236}">
                <a16:creationId xmlns:a16="http://schemas.microsoft.com/office/drawing/2014/main" id="{54C36F8C-B531-A8AA-A6A5-67085159957B}"/>
              </a:ext>
            </a:extLst>
          </p:cNvPr>
          <p:cNvSpPr>
            <a:spLocks noGrp="1"/>
          </p:cNvSpPr>
          <p:nvPr>
            <p:ph type="body" sz="quarter" idx="22" hasCustomPrompt="1"/>
          </p:nvPr>
        </p:nvSpPr>
        <p:spPr>
          <a:xfrm>
            <a:off x="4484988" y="4486347"/>
            <a:ext cx="3223529" cy="1163181"/>
          </a:xfrm>
        </p:spPr>
        <p:txBody>
          <a:bodyPr/>
          <a:lstStyle>
            <a:lvl1pPr marL="0" indent="0">
              <a:spcBef>
                <a:spcPts val="0"/>
              </a:spcBef>
              <a:buNone/>
              <a:defRPr sz="1200">
                <a:solidFill>
                  <a:schemeClr val="bg1"/>
                </a:solidFill>
                <a:latin typeface="Euclid Circular A Light" panose="020B0304000000000000" pitchFamily="34" charset="0"/>
                <a:ea typeface="Euclid Circular A Light" panose="020B0304000000000000" pitchFamily="34" charset="0"/>
              </a:defRPr>
            </a:lvl1pPr>
            <a:lvl2pPr marL="0" indent="0">
              <a:spcBef>
                <a:spcPts val="0"/>
              </a:spcBef>
              <a:buNone/>
              <a:defRPr>
                <a:solidFill>
                  <a:schemeClr val="bg1"/>
                </a:solidFill>
                <a:latin typeface="Euclid Circular A" panose="020B0504000000000000" pitchFamily="34" charset="0"/>
                <a:ea typeface="Euclid Circular A" panose="020B0504000000000000" pitchFamily="34" charset="0"/>
              </a:defRPr>
            </a:lvl2pPr>
          </a:lstStyle>
          <a:p>
            <a:r>
              <a:rPr lang="en-GB"/>
              <a:t>Contact Name</a:t>
            </a:r>
            <a:br>
              <a:rPr lang="en-GB"/>
            </a:br>
            <a:r>
              <a:rPr lang="en-GB"/>
              <a:t>Contact Title</a:t>
            </a:r>
            <a:br>
              <a:rPr lang="en-GB"/>
            </a:br>
            <a:r>
              <a:rPr lang="en-GB"/>
              <a:t>Contact Email</a:t>
            </a:r>
            <a:br>
              <a:rPr lang="en-GB"/>
            </a:br>
            <a:r>
              <a:rPr lang="en-GB"/>
              <a:t>Contact Telephone   </a:t>
            </a:r>
          </a:p>
        </p:txBody>
      </p:sp>
      <p:pic>
        <p:nvPicPr>
          <p:cNvPr id="2" name="Picture 1">
            <a:extLst>
              <a:ext uri="{FF2B5EF4-FFF2-40B4-BE49-F238E27FC236}">
                <a16:creationId xmlns:a16="http://schemas.microsoft.com/office/drawing/2014/main" id="{B5D5D85B-2FF5-E5D7-EFC2-99D45107AAAF}"/>
              </a:ext>
            </a:extLst>
          </p:cNvPr>
          <p:cNvPicPr>
            <a:picLocks noChangeAspect="1"/>
          </p:cNvPicPr>
          <p:nvPr userDrawn="1"/>
        </p:nvPicPr>
        <p:blipFill>
          <a:blip r:embed="rId2"/>
          <a:stretch>
            <a:fillRect/>
          </a:stretch>
        </p:blipFill>
        <p:spPr>
          <a:xfrm>
            <a:off x="360000" y="6463105"/>
            <a:ext cx="1566572" cy="180000"/>
          </a:xfrm>
          <a:prstGeom prst="rect">
            <a:avLst/>
          </a:prstGeom>
        </p:spPr>
      </p:pic>
      <p:pic>
        <p:nvPicPr>
          <p:cNvPr id="4" name="Graphic 3">
            <a:extLst>
              <a:ext uri="{FF2B5EF4-FFF2-40B4-BE49-F238E27FC236}">
                <a16:creationId xmlns:a16="http://schemas.microsoft.com/office/drawing/2014/main" id="{5A954CCF-C0B1-A24B-E904-55FAFA4642F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7400128" y="2066128"/>
            <a:ext cx="4791872" cy="4791872"/>
          </a:xfrm>
          <a:prstGeom prst="rect">
            <a:avLst/>
          </a:prstGeom>
        </p:spPr>
      </p:pic>
    </p:spTree>
    <p:extLst>
      <p:ext uri="{BB962C8B-B14F-4D97-AF65-F5344CB8AC3E}">
        <p14:creationId xmlns:p14="http://schemas.microsoft.com/office/powerpoint/2010/main" val="2239568191"/>
      </p:ext>
    </p:extLst>
  </p:cSld>
  <p:clrMapOvr>
    <a:masterClrMapping/>
  </p:clrMapOvr>
  <p:hf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ack-Page-2">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144112-3E09-C349-5F46-B6257362A2DF}"/>
              </a:ext>
            </a:extLst>
          </p:cNvPr>
          <p:cNvSpPr txBox="1"/>
          <p:nvPr userDrawn="1"/>
        </p:nvSpPr>
        <p:spPr>
          <a:xfrm>
            <a:off x="360000" y="2002158"/>
            <a:ext cx="6096000" cy="1384995"/>
          </a:xfrm>
          <a:prstGeom prst="rect">
            <a:avLst/>
          </a:prstGeom>
          <a:noFill/>
        </p:spPr>
        <p:txBody>
          <a:bodyPr wrap="square" lIns="0">
            <a:spAutoFit/>
          </a:bodyPr>
          <a:lstStyle/>
          <a:p>
            <a:r>
              <a:rPr lang="en-GB" sz="1400">
                <a:solidFill>
                  <a:schemeClr val="accent1"/>
                </a:solidFill>
                <a:latin typeface="Euclid Circular A Light" panose="020B0304000000000000" pitchFamily="34" charset="0"/>
                <a:ea typeface="Euclid Circular A Light" panose="020B0304000000000000" pitchFamily="34" charset="0"/>
              </a:rPr>
              <a:t>Our Head Office</a:t>
            </a:r>
          </a:p>
          <a:p>
            <a:r>
              <a:rPr lang="en-GB" sz="1400">
                <a:solidFill>
                  <a:schemeClr val="accent1"/>
                </a:solidFill>
                <a:latin typeface="Euclid Circular A Light" panose="020B0304000000000000" pitchFamily="34" charset="0"/>
                <a:ea typeface="Euclid Circular A Light" panose="020B0304000000000000" pitchFamily="34" charset="0"/>
              </a:rPr>
              <a:t>Rathbones Group Plc</a:t>
            </a:r>
          </a:p>
          <a:p>
            <a:r>
              <a:rPr lang="en-GB" sz="1400">
                <a:solidFill>
                  <a:schemeClr val="accent1"/>
                </a:solidFill>
                <a:latin typeface="Euclid Circular A Light" panose="020B0304000000000000" pitchFamily="34" charset="0"/>
                <a:ea typeface="Euclid Circular A Light" panose="020B0304000000000000" pitchFamily="34" charset="0"/>
              </a:rPr>
              <a:t>30 Gresham Street</a:t>
            </a:r>
          </a:p>
          <a:p>
            <a:r>
              <a:rPr lang="en-GB" sz="1400">
                <a:solidFill>
                  <a:schemeClr val="accent1"/>
                </a:solidFill>
                <a:latin typeface="Euclid Circular A Light" panose="020B0304000000000000" pitchFamily="34" charset="0"/>
                <a:ea typeface="Euclid Circular A Light" panose="020B0304000000000000" pitchFamily="34" charset="0"/>
              </a:rPr>
              <a:t>London</a:t>
            </a:r>
          </a:p>
          <a:p>
            <a:r>
              <a:rPr lang="en-GB" sz="1400">
                <a:solidFill>
                  <a:schemeClr val="accent1"/>
                </a:solidFill>
                <a:latin typeface="Euclid Circular A Light" panose="020B0304000000000000" pitchFamily="34" charset="0"/>
                <a:ea typeface="Euclid Circular A Light" panose="020B0304000000000000" pitchFamily="34" charset="0"/>
              </a:rPr>
              <a:t>EC2V 7QN</a:t>
            </a:r>
          </a:p>
          <a:p>
            <a:r>
              <a:rPr lang="en-GB" sz="1400">
                <a:solidFill>
                  <a:schemeClr val="accent1"/>
                </a:solidFill>
                <a:latin typeface="Euclid Circular A Light" panose="020B0304000000000000" pitchFamily="34" charset="0"/>
                <a:ea typeface="Euclid Circular A Light" panose="020B0304000000000000" pitchFamily="34" charset="0"/>
              </a:rPr>
              <a:t>020 7399 0000</a:t>
            </a:r>
          </a:p>
        </p:txBody>
      </p:sp>
      <p:sp>
        <p:nvSpPr>
          <p:cNvPr id="4" name="Title Placeholder 1">
            <a:extLst>
              <a:ext uri="{FF2B5EF4-FFF2-40B4-BE49-F238E27FC236}">
                <a16:creationId xmlns:a16="http://schemas.microsoft.com/office/drawing/2014/main" id="{FABD6FC1-7A79-26FE-402F-4EE90909BCC3}"/>
              </a:ext>
            </a:extLst>
          </p:cNvPr>
          <p:cNvSpPr txBox="1">
            <a:spLocks/>
          </p:cNvSpPr>
          <p:nvPr userDrawn="1"/>
        </p:nvSpPr>
        <p:spPr>
          <a:xfrm>
            <a:off x="360000" y="369047"/>
            <a:ext cx="6426000" cy="566309"/>
          </a:xfrm>
          <a:prstGeom prst="rect">
            <a:avLst/>
          </a:prstGeom>
        </p:spPr>
        <p:txBody>
          <a:bodyPr vert="horz" lIns="0" tIns="45720" rIns="91440" bIns="45720" rtlCol="0" anchor="t">
            <a:noAutofit/>
          </a:bodyPr>
          <a:lstStyle>
            <a:defPPr>
              <a:defRPr lang="en-US"/>
            </a:defPPr>
            <a:lvl1pPr defTabSz="914377">
              <a:lnSpc>
                <a:spcPct val="90000"/>
              </a:lnSpc>
              <a:spcBef>
                <a:spcPct val="0"/>
              </a:spcBef>
              <a:buNone/>
              <a:defRPr sz="3200">
                <a:solidFill>
                  <a:schemeClr val="accent1"/>
                </a:solidFill>
                <a:latin typeface="Euclid Circular A" panose="020B0504000000000000" pitchFamily="34" charset="0"/>
                <a:ea typeface="Euclid Circular A" panose="020B0504000000000000" pitchFamily="34" charset="0"/>
                <a:cs typeface="+mj-cs"/>
              </a:defRPr>
            </a:lvl1pPr>
          </a:lstStyle>
          <a:p>
            <a:pPr lvl="0"/>
            <a:r>
              <a:rPr lang="en-GB"/>
              <a:t>Contact us</a:t>
            </a:r>
            <a:endParaRPr lang="en-US"/>
          </a:p>
        </p:txBody>
      </p:sp>
      <p:sp>
        <p:nvSpPr>
          <p:cNvPr id="5" name="Text Placeholder 2">
            <a:extLst>
              <a:ext uri="{FF2B5EF4-FFF2-40B4-BE49-F238E27FC236}">
                <a16:creationId xmlns:a16="http://schemas.microsoft.com/office/drawing/2014/main" id="{797860E8-0E39-C070-DA21-1C75FAF9804D}"/>
              </a:ext>
            </a:extLst>
          </p:cNvPr>
          <p:cNvSpPr>
            <a:spLocks noGrp="1"/>
          </p:cNvSpPr>
          <p:nvPr>
            <p:ph type="body" sz="quarter" idx="20" hasCustomPrompt="1"/>
          </p:nvPr>
        </p:nvSpPr>
        <p:spPr>
          <a:xfrm>
            <a:off x="360000" y="4486347"/>
            <a:ext cx="3223529" cy="1163181"/>
          </a:xfrm>
          <a:prstGeom prst="rect">
            <a:avLst/>
          </a:prstGeom>
        </p:spPr>
        <p:txBody>
          <a:bodyPr lIns="0"/>
          <a:lstStyle>
            <a:lvl1pPr marL="0" indent="0">
              <a:lnSpc>
                <a:spcPct val="100000"/>
              </a:lnSpc>
              <a:spcBef>
                <a:spcPts val="0"/>
              </a:spcBef>
              <a:spcAft>
                <a:spcPts val="600"/>
              </a:spcAft>
              <a:buNone/>
              <a:defRPr sz="1200">
                <a:solidFill>
                  <a:schemeClr val="accent1"/>
                </a:solidFill>
                <a:latin typeface="Euclid Circular A Light" panose="020B0304000000000000" pitchFamily="34" charset="0"/>
                <a:ea typeface="Euclid Circular A Light" panose="020B0304000000000000" pitchFamily="34" charset="0"/>
              </a:defRPr>
            </a:lvl1pPr>
            <a:lvl2pPr marL="0" indent="0">
              <a:spcBef>
                <a:spcPts val="0"/>
              </a:spcBef>
              <a:buNone/>
              <a:defRPr>
                <a:solidFill>
                  <a:schemeClr val="bg1"/>
                </a:solidFill>
                <a:latin typeface="Euclid Circular A" panose="020B0504000000000000" pitchFamily="34" charset="0"/>
                <a:ea typeface="Euclid Circular A" panose="020B0504000000000000" pitchFamily="34" charset="0"/>
              </a:defRPr>
            </a:lvl2pPr>
          </a:lstStyle>
          <a:p>
            <a:r>
              <a:rPr lang="en-GB"/>
              <a:t>Contact Name</a:t>
            </a:r>
            <a:br>
              <a:rPr lang="en-GB"/>
            </a:br>
            <a:r>
              <a:rPr lang="en-GB"/>
              <a:t>Contact Title</a:t>
            </a:r>
            <a:br>
              <a:rPr lang="en-GB"/>
            </a:br>
            <a:r>
              <a:rPr lang="en-GB"/>
              <a:t>Contact Email</a:t>
            </a:r>
            <a:br>
              <a:rPr lang="en-GB"/>
            </a:br>
            <a:r>
              <a:rPr lang="en-GB"/>
              <a:t>Contact Telephone   </a:t>
            </a:r>
          </a:p>
        </p:txBody>
      </p:sp>
      <p:sp>
        <p:nvSpPr>
          <p:cNvPr id="6" name="Text Placeholder 2">
            <a:extLst>
              <a:ext uri="{FF2B5EF4-FFF2-40B4-BE49-F238E27FC236}">
                <a16:creationId xmlns:a16="http://schemas.microsoft.com/office/drawing/2014/main" id="{41EC6FAD-249A-3DBB-CDFB-F826B2170B9B}"/>
              </a:ext>
            </a:extLst>
          </p:cNvPr>
          <p:cNvSpPr>
            <a:spLocks noGrp="1"/>
          </p:cNvSpPr>
          <p:nvPr>
            <p:ph type="body" sz="quarter" idx="22" hasCustomPrompt="1"/>
          </p:nvPr>
        </p:nvSpPr>
        <p:spPr>
          <a:xfrm>
            <a:off x="4484988" y="4486347"/>
            <a:ext cx="3223529" cy="1163181"/>
          </a:xfrm>
          <a:prstGeom prst="rect">
            <a:avLst/>
          </a:prstGeom>
        </p:spPr>
        <p:txBody>
          <a:bodyPr lIns="0"/>
          <a:lstStyle>
            <a:lvl1pPr marL="0" indent="0">
              <a:lnSpc>
                <a:spcPct val="100000"/>
              </a:lnSpc>
              <a:spcBef>
                <a:spcPts val="0"/>
              </a:spcBef>
              <a:spcAft>
                <a:spcPts val="600"/>
              </a:spcAft>
              <a:buNone/>
              <a:defRPr sz="1200">
                <a:solidFill>
                  <a:schemeClr val="accent1"/>
                </a:solidFill>
                <a:latin typeface="Euclid Circular A Light" panose="020B0304000000000000" pitchFamily="34" charset="0"/>
                <a:ea typeface="Euclid Circular A Light" panose="020B0304000000000000" pitchFamily="34" charset="0"/>
              </a:defRPr>
            </a:lvl1pPr>
            <a:lvl2pPr marL="0" indent="0">
              <a:spcBef>
                <a:spcPts val="0"/>
              </a:spcBef>
              <a:buNone/>
              <a:defRPr>
                <a:solidFill>
                  <a:schemeClr val="bg1"/>
                </a:solidFill>
                <a:latin typeface="Euclid Circular A" panose="020B0504000000000000" pitchFamily="34" charset="0"/>
                <a:ea typeface="Euclid Circular A" panose="020B0504000000000000" pitchFamily="34" charset="0"/>
              </a:defRPr>
            </a:lvl2pPr>
          </a:lstStyle>
          <a:p>
            <a:r>
              <a:rPr lang="en-GB"/>
              <a:t>Contact Name</a:t>
            </a:r>
            <a:br>
              <a:rPr lang="en-GB"/>
            </a:br>
            <a:r>
              <a:rPr lang="en-GB"/>
              <a:t>Contact Title</a:t>
            </a:r>
            <a:br>
              <a:rPr lang="en-GB"/>
            </a:br>
            <a:r>
              <a:rPr lang="en-GB"/>
              <a:t>Contact Email</a:t>
            </a:r>
            <a:br>
              <a:rPr lang="en-GB"/>
            </a:br>
            <a:r>
              <a:rPr lang="en-GB"/>
              <a:t>Contact Telephone   </a:t>
            </a:r>
          </a:p>
        </p:txBody>
      </p:sp>
      <p:pic>
        <p:nvPicPr>
          <p:cNvPr id="7" name="Graphic 6">
            <a:extLst>
              <a:ext uri="{FF2B5EF4-FFF2-40B4-BE49-F238E27FC236}">
                <a16:creationId xmlns:a16="http://schemas.microsoft.com/office/drawing/2014/main" id="{D48AEBD7-33DC-9F53-19A3-E015267FAE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7400127" y="2065558"/>
            <a:ext cx="4791873" cy="4791873"/>
          </a:xfrm>
          <a:prstGeom prst="rect">
            <a:avLst/>
          </a:prstGeom>
        </p:spPr>
      </p:pic>
      <p:pic>
        <p:nvPicPr>
          <p:cNvPr id="8" name="Picture 7">
            <a:extLst>
              <a:ext uri="{FF2B5EF4-FFF2-40B4-BE49-F238E27FC236}">
                <a16:creationId xmlns:a16="http://schemas.microsoft.com/office/drawing/2014/main" id="{5DBB5176-94A2-A3A7-C57E-54673B3C3858}"/>
              </a:ext>
            </a:extLst>
          </p:cNvPr>
          <p:cNvPicPr>
            <a:picLocks noChangeAspect="1"/>
          </p:cNvPicPr>
          <p:nvPr userDrawn="1"/>
        </p:nvPicPr>
        <p:blipFill>
          <a:blip r:embed="rId3"/>
          <a:stretch>
            <a:fillRect/>
          </a:stretch>
        </p:blipFill>
        <p:spPr>
          <a:xfrm>
            <a:off x="360000" y="6462000"/>
            <a:ext cx="1566572" cy="180000"/>
          </a:xfrm>
          <a:prstGeom prst="rect">
            <a:avLst/>
          </a:prstGeom>
        </p:spPr>
      </p:pic>
    </p:spTree>
    <p:extLst>
      <p:ext uri="{BB962C8B-B14F-4D97-AF65-F5344CB8AC3E}">
        <p14:creationId xmlns:p14="http://schemas.microsoft.com/office/powerpoint/2010/main" val="261005031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39487A41-3450-E25F-12AE-02FA60099556}"/>
              </a:ext>
            </a:extLst>
          </p:cNvPr>
          <p:cNvSpPr>
            <a:spLocks noGrp="1"/>
          </p:cNvSpPr>
          <p:nvPr>
            <p:ph type="title"/>
          </p:nvPr>
        </p:nvSpPr>
        <p:spPr>
          <a:xfrm>
            <a:off x="360000" y="432000"/>
            <a:ext cx="8735464" cy="566309"/>
          </a:xfrm>
          <a:prstGeom prst="rect">
            <a:avLst/>
          </a:prstGeom>
        </p:spPr>
        <p:txBody>
          <a:bodyPr vert="horz" lIns="0" tIns="45720" rIns="91440" bIns="45720" rtlCol="0" anchor="t">
            <a:noAutofit/>
          </a:bodyPr>
          <a:lstStyle/>
          <a:p>
            <a:r>
              <a:rPr lang="en-GB"/>
              <a:t>Click to edit Master title style</a:t>
            </a:r>
            <a:endParaRPr lang="en-US"/>
          </a:p>
        </p:txBody>
      </p:sp>
      <p:sp>
        <p:nvSpPr>
          <p:cNvPr id="16" name="Text Placeholder 2">
            <a:extLst>
              <a:ext uri="{FF2B5EF4-FFF2-40B4-BE49-F238E27FC236}">
                <a16:creationId xmlns:a16="http://schemas.microsoft.com/office/drawing/2014/main" id="{2C93DE30-FCF2-43BE-4E67-666210D36BE4}"/>
              </a:ext>
            </a:extLst>
          </p:cNvPr>
          <p:cNvSpPr>
            <a:spLocks noGrp="1"/>
          </p:cNvSpPr>
          <p:nvPr>
            <p:ph type="body" idx="1"/>
          </p:nvPr>
        </p:nvSpPr>
        <p:spPr>
          <a:xfrm>
            <a:off x="360000" y="1528294"/>
            <a:ext cx="11478664" cy="4648671"/>
          </a:xfrm>
          <a:prstGeom prst="rect">
            <a:avLst/>
          </a:prstGeom>
        </p:spPr>
        <p:txBody>
          <a:bodyPr vert="horz" lIns="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Slide Number Placeholder 5">
            <a:extLst>
              <a:ext uri="{FF2B5EF4-FFF2-40B4-BE49-F238E27FC236}">
                <a16:creationId xmlns:a16="http://schemas.microsoft.com/office/drawing/2014/main" id="{6747B525-272C-BE3B-FCCA-63F049C6C60F}"/>
              </a:ext>
            </a:extLst>
          </p:cNvPr>
          <p:cNvSpPr>
            <a:spLocks noGrp="1"/>
          </p:cNvSpPr>
          <p:nvPr>
            <p:ph type="sldNum" sz="quarter" idx="4"/>
          </p:nvPr>
        </p:nvSpPr>
        <p:spPr>
          <a:xfrm>
            <a:off x="9092132" y="432000"/>
            <a:ext cx="2743200" cy="565200"/>
          </a:xfrm>
          <a:prstGeom prst="rect">
            <a:avLst/>
          </a:prstGeom>
        </p:spPr>
        <p:txBody>
          <a:bodyPr vert="horz" lIns="91440" tIns="45720" rIns="0" bIns="45720" rtlCol="0" anchor="t" anchorCtr="0"/>
          <a:lstStyle>
            <a:lvl1pPr algn="r">
              <a:defRPr sz="1000">
                <a:solidFill>
                  <a:schemeClr val="tx2"/>
                </a:solidFill>
                <a:latin typeface="Euclid Circular A Light" panose="020B0304000000000000" pitchFamily="34" charset="0"/>
                <a:ea typeface="Euclid Circular A Light" panose="020B0304000000000000" pitchFamily="34" charset="0"/>
              </a:defRPr>
            </a:lvl1pPr>
          </a:lstStyle>
          <a:p>
            <a:fld id="{4DEEB580-E6FB-1142-B044-3C1CE6C423BA}" type="slidenum">
              <a:rPr lang="en-US" smtClean="0"/>
              <a:pPr/>
              <a:t>‹#›</a:t>
            </a:fld>
            <a:endParaRPr lang="en-US"/>
          </a:p>
        </p:txBody>
      </p:sp>
      <p:pic>
        <p:nvPicPr>
          <p:cNvPr id="3" name="Picture 2" descr="A blue text on a white background&#10;&#10;AI-generated content may be incorrect.">
            <a:extLst>
              <a:ext uri="{FF2B5EF4-FFF2-40B4-BE49-F238E27FC236}">
                <a16:creationId xmlns:a16="http://schemas.microsoft.com/office/drawing/2014/main" id="{D08CA5FA-88ED-549E-43A1-4301B5FE8652}"/>
              </a:ext>
            </a:extLst>
          </p:cNvPr>
          <p:cNvPicPr>
            <a:picLocks noChangeAspect="1"/>
          </p:cNvPicPr>
          <p:nvPr userDrawn="1"/>
        </p:nvPicPr>
        <p:blipFill>
          <a:blip r:embed="rId70"/>
          <a:srcRect t="50000" r="43828"/>
          <a:stretch/>
        </p:blipFill>
        <p:spPr>
          <a:xfrm>
            <a:off x="10015645" y="6433200"/>
            <a:ext cx="1835836" cy="230132"/>
          </a:xfrm>
          <a:prstGeom prst="rect">
            <a:avLst/>
          </a:prstGeom>
        </p:spPr>
      </p:pic>
    </p:spTree>
    <p:extLst>
      <p:ext uri="{BB962C8B-B14F-4D97-AF65-F5344CB8AC3E}">
        <p14:creationId xmlns:p14="http://schemas.microsoft.com/office/powerpoint/2010/main" val="2620653455"/>
      </p:ext>
    </p:extLst>
  </p:cSld>
  <p:clrMap bg1="lt1" tx1="dk1" bg2="lt2" tx2="dk2" accent1="accent1" accent2="accent2" accent3="accent3" accent4="accent4" accent5="accent5" accent6="accent6" hlink="hlink" folHlink="folHlink"/>
  <p:sldLayoutIdLst>
    <p:sldLayoutId id="2147483825" r:id="rId1"/>
    <p:sldLayoutId id="2147483866" r:id="rId2"/>
    <p:sldLayoutId id="2147483826" r:id="rId3"/>
    <p:sldLayoutId id="2147483830" r:id="rId4"/>
    <p:sldLayoutId id="2147483870" r:id="rId5"/>
    <p:sldLayoutId id="2147483852" r:id="rId6"/>
    <p:sldLayoutId id="2147483878" r:id="rId7"/>
    <p:sldLayoutId id="2147483917" r:id="rId8"/>
    <p:sldLayoutId id="2147483835" r:id="rId9"/>
    <p:sldLayoutId id="2147483868" r:id="rId10"/>
    <p:sldLayoutId id="2147483874" r:id="rId11"/>
    <p:sldLayoutId id="2147483869" r:id="rId12"/>
    <p:sldLayoutId id="2147483875" r:id="rId13"/>
    <p:sldLayoutId id="2147483885" r:id="rId14"/>
    <p:sldLayoutId id="2147483844" r:id="rId15"/>
    <p:sldLayoutId id="2147483910" r:id="rId16"/>
    <p:sldLayoutId id="2147483911" r:id="rId17"/>
    <p:sldLayoutId id="2147483912" r:id="rId18"/>
    <p:sldLayoutId id="2147483913" r:id="rId19"/>
    <p:sldLayoutId id="2147483914" r:id="rId20"/>
    <p:sldLayoutId id="2147483890" r:id="rId21"/>
    <p:sldLayoutId id="2147483857" r:id="rId22"/>
    <p:sldLayoutId id="2147483891" r:id="rId23"/>
    <p:sldLayoutId id="2147483863" r:id="rId24"/>
    <p:sldLayoutId id="2147483892" r:id="rId25"/>
    <p:sldLayoutId id="2147483884" r:id="rId26"/>
    <p:sldLayoutId id="2147483849" r:id="rId27"/>
    <p:sldLayoutId id="2147483886" r:id="rId28"/>
    <p:sldLayoutId id="2147483883" r:id="rId29"/>
    <p:sldLayoutId id="2147483887" r:id="rId30"/>
    <p:sldLayoutId id="2147483872" r:id="rId31"/>
    <p:sldLayoutId id="2147483888" r:id="rId32"/>
    <p:sldLayoutId id="2147483882" r:id="rId33"/>
    <p:sldLayoutId id="2147483842" r:id="rId34"/>
    <p:sldLayoutId id="2147483858" r:id="rId35"/>
    <p:sldLayoutId id="2147483839" r:id="rId36"/>
    <p:sldLayoutId id="2147483841" r:id="rId37"/>
    <p:sldLayoutId id="2147483843" r:id="rId38"/>
    <p:sldLayoutId id="2147483834" r:id="rId39"/>
    <p:sldLayoutId id="2147483837" r:id="rId40"/>
    <p:sldLayoutId id="2147483845" r:id="rId41"/>
    <p:sldLayoutId id="2147483829" r:id="rId42"/>
    <p:sldLayoutId id="2147483894" r:id="rId43"/>
    <p:sldLayoutId id="2147483909" r:id="rId44"/>
    <p:sldLayoutId id="2147483908" r:id="rId45"/>
    <p:sldLayoutId id="2147483895" r:id="rId46"/>
    <p:sldLayoutId id="2147483854" r:id="rId47"/>
    <p:sldLayoutId id="2147483907" r:id="rId48"/>
    <p:sldLayoutId id="2147483899" r:id="rId49"/>
    <p:sldLayoutId id="2147483873" r:id="rId50"/>
    <p:sldLayoutId id="2147483896" r:id="rId51"/>
    <p:sldLayoutId id="2147483900" r:id="rId52"/>
    <p:sldLayoutId id="2147483906" r:id="rId53"/>
    <p:sldLayoutId id="2147483893" r:id="rId54"/>
    <p:sldLayoutId id="2147483897" r:id="rId55"/>
    <p:sldLayoutId id="2147483905" r:id="rId56"/>
    <p:sldLayoutId id="2147483902" r:id="rId57"/>
    <p:sldLayoutId id="2147483881" r:id="rId58"/>
    <p:sldLayoutId id="2147483898" r:id="rId59"/>
    <p:sldLayoutId id="2147483904" r:id="rId60"/>
    <p:sldLayoutId id="2147483903" r:id="rId61"/>
    <p:sldLayoutId id="2147483918" r:id="rId62"/>
    <p:sldLayoutId id="2147483919" r:id="rId63"/>
    <p:sldLayoutId id="2147483920" r:id="rId64"/>
    <p:sldLayoutId id="2147483921" r:id="rId65"/>
    <p:sldLayoutId id="2147483846" r:id="rId66"/>
    <p:sldLayoutId id="2147483889" r:id="rId67"/>
    <p:sldLayoutId id="2147483856" r:id="rId68"/>
  </p:sldLayoutIdLst>
  <p:hf hdr="0" dt="0"/>
  <p:txStyles>
    <p:titleStyle>
      <a:lvl1pPr algn="l" defTabSz="914377" rtl="0" eaLnBrk="1" latinLnBrk="0" hangingPunct="1">
        <a:lnSpc>
          <a:spcPct val="90000"/>
        </a:lnSpc>
        <a:spcBef>
          <a:spcPct val="0"/>
        </a:spcBef>
        <a:buNone/>
        <a:defRPr sz="3200" kern="1200">
          <a:solidFill>
            <a:schemeClr val="accent1"/>
          </a:solidFill>
          <a:latin typeface="Euclid Circular A" panose="020B0504000000000000" pitchFamily="34" charset="0"/>
          <a:ea typeface="Euclid Circular A" panose="020B0504000000000000" pitchFamily="34" charset="0"/>
          <a:cs typeface="+mj-cs"/>
        </a:defRPr>
      </a:lvl1pPr>
    </p:titleStyle>
    <p:bodyStyle>
      <a:lvl1pPr marL="0" indent="0" algn="l" defTabSz="914377" rtl="0" eaLnBrk="1" latinLnBrk="0" hangingPunct="1">
        <a:lnSpc>
          <a:spcPct val="100000"/>
        </a:lnSpc>
        <a:spcBef>
          <a:spcPts val="300"/>
        </a:spcBef>
        <a:spcAft>
          <a:spcPts val="600"/>
        </a:spcAft>
        <a:buClr>
          <a:schemeClr val="tx2"/>
        </a:buClr>
        <a:buFont typeface="Arial" panose="020B0604020202020204" pitchFamily="34" charset="0"/>
        <a:buNone/>
        <a:defRPr sz="1400" kern="1200">
          <a:solidFill>
            <a:schemeClr val="tx2"/>
          </a:solidFill>
          <a:latin typeface="Euclid Circular A Light" panose="020B0304000000000000" pitchFamily="34" charset="0"/>
          <a:ea typeface="Euclid Circular A Light" panose="020B0304000000000000" pitchFamily="34" charset="0"/>
          <a:cs typeface="+mn-cs"/>
        </a:defRPr>
      </a:lvl1pPr>
      <a:lvl2pPr marL="180975" indent="-180975"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sz="1400" kern="1200">
          <a:solidFill>
            <a:schemeClr val="tx2"/>
          </a:solidFill>
          <a:latin typeface="Euclid Circular A Light" panose="020B0304000000000000" pitchFamily="34" charset="0"/>
          <a:ea typeface="Euclid Circular A Light" panose="020B0304000000000000" pitchFamily="34" charset="0"/>
          <a:cs typeface="+mn-cs"/>
        </a:defRPr>
      </a:lvl2pPr>
      <a:lvl3pPr marL="361950" indent="-180975"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sz="1400" kern="1200">
          <a:solidFill>
            <a:schemeClr val="tx2"/>
          </a:solidFill>
          <a:latin typeface="Euclid Circular A Light" panose="020B0304000000000000" pitchFamily="34" charset="0"/>
          <a:ea typeface="Euclid Circular A Light" panose="020B0304000000000000" pitchFamily="34" charset="0"/>
          <a:cs typeface="+mn-cs"/>
        </a:defRPr>
      </a:lvl3pPr>
      <a:lvl4pPr marL="542925" indent="-180975"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sz="1400" kern="1200">
          <a:solidFill>
            <a:schemeClr val="tx2"/>
          </a:solidFill>
          <a:latin typeface="Euclid Circular A Light" panose="020B0304000000000000" pitchFamily="34" charset="0"/>
          <a:ea typeface="Euclid Circular A Light" panose="020B0304000000000000" pitchFamily="34" charset="0"/>
          <a:cs typeface="+mn-cs"/>
        </a:defRPr>
      </a:lvl4pPr>
      <a:lvl5pPr marL="714375" indent="-171450" algn="l" defTabSz="914377" rtl="0" eaLnBrk="1" latinLnBrk="0" hangingPunct="1">
        <a:lnSpc>
          <a:spcPct val="100000"/>
        </a:lnSpc>
        <a:spcBef>
          <a:spcPts val="300"/>
        </a:spcBef>
        <a:spcAft>
          <a:spcPts val="600"/>
        </a:spcAft>
        <a:buClr>
          <a:schemeClr val="tx2"/>
        </a:buClr>
        <a:buFont typeface="Arial" panose="020B0604020202020204" pitchFamily="34" charset="0"/>
        <a:buChar char="•"/>
        <a:defRPr sz="1400" kern="1200">
          <a:solidFill>
            <a:schemeClr val="tx2"/>
          </a:solidFill>
          <a:latin typeface="Euclid Circular A Light" panose="020B0304000000000000" pitchFamily="34" charset="0"/>
          <a:ea typeface="Euclid Circular A Light" panose="020B0304000000000000" pitchFamily="34" charset="0"/>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orient="horz" pos="981">
          <p15:clr>
            <a:srgbClr val="F26B43"/>
          </p15:clr>
        </p15:guide>
        <p15:guide id="4" pos="3840">
          <p15:clr>
            <a:srgbClr val="F26B43"/>
          </p15:clr>
        </p15:guide>
        <p15:guide id="5" pos="619">
          <p15:clr>
            <a:srgbClr val="F26B43"/>
          </p15:clr>
        </p15:guide>
        <p15:guide id="6" pos="180">
          <p15:clr>
            <a:srgbClr val="F26B43"/>
          </p15:clr>
        </p15:guide>
        <p15:guide id="7" pos="805">
          <p15:clr>
            <a:srgbClr val="F26B43"/>
          </p15:clr>
        </p15:guide>
        <p15:guide id="8" pos="1249">
          <p15:clr>
            <a:srgbClr val="F26B43"/>
          </p15:clr>
        </p15:guide>
        <p15:guide id="9" pos="1429">
          <p15:clr>
            <a:srgbClr val="F26B43"/>
          </p15:clr>
        </p15:guide>
        <p15:guide id="10" pos="1876">
          <p15:clr>
            <a:srgbClr val="F26B43"/>
          </p15:clr>
        </p15:guide>
        <p15:guide id="11" pos="2054">
          <p15:clr>
            <a:srgbClr val="F26B43"/>
          </p15:clr>
        </p15:guide>
        <p15:guide id="12" pos="2500">
          <p15:clr>
            <a:srgbClr val="F26B43"/>
          </p15:clr>
        </p15:guide>
        <p15:guide id="13" pos="2679">
          <p15:clr>
            <a:srgbClr val="F26B43"/>
          </p15:clr>
        </p15:guide>
        <p15:guide id="14" pos="3124">
          <p15:clr>
            <a:srgbClr val="F26B43"/>
          </p15:clr>
        </p15:guide>
        <p15:guide id="15" pos="3305">
          <p15:clr>
            <a:srgbClr val="F26B43"/>
          </p15:clr>
        </p15:guide>
        <p15:guide id="16" pos="3750">
          <p15:clr>
            <a:srgbClr val="F26B43"/>
          </p15:clr>
        </p15:guide>
        <p15:guide id="17" pos="3930">
          <p15:clr>
            <a:srgbClr val="F26B43"/>
          </p15:clr>
        </p15:guide>
        <p15:guide id="18" pos="4374">
          <p15:clr>
            <a:srgbClr val="F26B43"/>
          </p15:clr>
        </p15:guide>
        <p15:guide id="19" pos="4554">
          <p15:clr>
            <a:srgbClr val="F26B43"/>
          </p15:clr>
        </p15:guide>
        <p15:guide id="20" pos="4999">
          <p15:clr>
            <a:srgbClr val="F26B43"/>
          </p15:clr>
        </p15:guide>
        <p15:guide id="21" pos="5179">
          <p15:clr>
            <a:srgbClr val="F26B43"/>
          </p15:clr>
        </p15:guide>
        <p15:guide id="22" pos="5625">
          <p15:clr>
            <a:srgbClr val="F26B43"/>
          </p15:clr>
        </p15:guide>
        <p15:guide id="23" pos="5804">
          <p15:clr>
            <a:srgbClr val="F26B43"/>
          </p15:clr>
        </p15:guide>
        <p15:guide id="24" pos="6250">
          <p15:clr>
            <a:srgbClr val="F26B43"/>
          </p15:clr>
        </p15:guide>
        <p15:guide id="25" pos="6428">
          <p15:clr>
            <a:srgbClr val="F26B43"/>
          </p15:clr>
        </p15:guide>
        <p15:guide id="26" pos="6875">
          <p15:clr>
            <a:srgbClr val="F26B43"/>
          </p15:clr>
        </p15:guide>
        <p15:guide id="27" pos="7055">
          <p15:clr>
            <a:srgbClr val="F26B43"/>
          </p15:clr>
        </p15:guide>
        <p15:guide id="28" pos="7499">
          <p15:clr>
            <a:srgbClr val="F26B43"/>
          </p15:clr>
        </p15:guide>
        <p15:guide id="29" orient="horz" pos="4169">
          <p15:clr>
            <a:srgbClr val="F26B43"/>
          </p15:clr>
        </p15:guide>
        <p15:guide id="30" orient="horz" pos="3881">
          <p15:clr>
            <a:srgbClr val="F26B43"/>
          </p15:clr>
        </p15:guide>
        <p15:guide id="31" orient="horz" pos="140">
          <p15:clr>
            <a:srgbClr val="F26B43"/>
          </p15:clr>
        </p15:guide>
        <p15:guide id="32" orient="horz" pos="423">
          <p15:clr>
            <a:srgbClr val="F26B43"/>
          </p15:clr>
        </p15:guide>
        <p15:guide id="33" orient="horz" pos="75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277102"/>
      </p:ext>
    </p:extLst>
  </p:cSld>
  <p:clrMap bg1="lt1" tx1="dk1" bg2="lt2" tx2="dk2" accent1="accent1" accent2="accent2" accent3="accent3" accent4="accent4" accent5="accent5" accent6="accent6" hlink="hlink" folHlink="folHlink"/>
  <p:sldLayoutIdLst>
    <p:sldLayoutId id="214748392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83B58B2-E733-63EB-7D9C-FA78A99CD1BB}"/>
              </a:ext>
            </a:extLst>
          </p:cNvPr>
          <p:cNvPicPr>
            <a:picLocks noChangeAspect="1"/>
          </p:cNvPicPr>
          <p:nvPr/>
        </p:nvPicPr>
        <p:blipFill>
          <a:blip r:embed="rId3"/>
          <a:srcRect/>
          <a:stretch/>
        </p:blipFill>
        <p:spPr>
          <a:xfrm>
            <a:off x="0" y="0"/>
            <a:ext cx="8011289" cy="6448762"/>
          </a:xfrm>
          <a:prstGeom prst="rect">
            <a:avLst/>
          </a:prstGeom>
        </p:spPr>
      </p:pic>
      <p:sp>
        <p:nvSpPr>
          <p:cNvPr id="2" name="Graphic 12">
            <a:extLst>
              <a:ext uri="{FF2B5EF4-FFF2-40B4-BE49-F238E27FC236}">
                <a16:creationId xmlns:a16="http://schemas.microsoft.com/office/drawing/2014/main" id="{161AFD2E-A32C-35F8-A5F0-700CCD8A5CF7}"/>
              </a:ext>
            </a:extLst>
          </p:cNvPr>
          <p:cNvSpPr/>
          <p:nvPr/>
        </p:nvSpPr>
        <p:spPr>
          <a:xfrm>
            <a:off x="-3764" y="0"/>
            <a:ext cx="12240000" cy="6858000"/>
          </a:xfrm>
          <a:custGeom>
            <a:avLst/>
            <a:gdLst>
              <a:gd name="connsiteX0" fmla="*/ 3754998 w 10011144"/>
              <a:gd name="connsiteY0" fmla="*/ 5282707 h 6865165"/>
              <a:gd name="connsiteX1" fmla="*/ 3134448 w 10011144"/>
              <a:gd name="connsiteY1" fmla="*/ 5894127 h 6865165"/>
              <a:gd name="connsiteX2" fmla="*/ 928240 w 10011144"/>
              <a:gd name="connsiteY2" fmla="*/ 6225085 h 6865165"/>
              <a:gd name="connsiteX3" fmla="*/ 0 w 10011144"/>
              <a:gd name="connsiteY3" fmla="*/ 6371458 h 6865165"/>
              <a:gd name="connsiteX4" fmla="*/ 0 w 10011144"/>
              <a:gd name="connsiteY4" fmla="*/ 6865166 h 6865165"/>
              <a:gd name="connsiteX5" fmla="*/ 10011145 w 10011144"/>
              <a:gd name="connsiteY5" fmla="*/ 6865166 h 6865165"/>
              <a:gd name="connsiteX6" fmla="*/ 10011145 w 10011144"/>
              <a:gd name="connsiteY6" fmla="*/ 0 h 6865165"/>
              <a:gd name="connsiteX7" fmla="*/ 4594342 w 10011144"/>
              <a:gd name="connsiteY7" fmla="*/ 0 h 6865165"/>
              <a:gd name="connsiteX8" fmla="*/ 3754998 w 10011144"/>
              <a:gd name="connsiteY8" fmla="*/ 5282707 h 686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1144" h="6865165">
                <a:moveTo>
                  <a:pt x="3754998" y="5282707"/>
                </a:moveTo>
                <a:cubicBezTo>
                  <a:pt x="3704692" y="5598994"/>
                  <a:pt x="3453509" y="5846360"/>
                  <a:pt x="3134448" y="5894127"/>
                </a:cubicBezTo>
                <a:lnTo>
                  <a:pt x="928240" y="6225085"/>
                </a:lnTo>
                <a:lnTo>
                  <a:pt x="0" y="6371458"/>
                </a:lnTo>
                <a:lnTo>
                  <a:pt x="0" y="6865166"/>
                </a:lnTo>
                <a:lnTo>
                  <a:pt x="10011145" y="6865166"/>
                </a:lnTo>
                <a:lnTo>
                  <a:pt x="10011145" y="0"/>
                </a:lnTo>
                <a:lnTo>
                  <a:pt x="4594342" y="0"/>
                </a:lnTo>
                <a:lnTo>
                  <a:pt x="3754998" y="5282707"/>
                </a:lnTo>
                <a:close/>
              </a:path>
            </a:pathLst>
          </a:custGeom>
          <a:gradFill>
            <a:gsLst>
              <a:gs pos="23000">
                <a:srgbClr val="041640"/>
              </a:gs>
              <a:gs pos="37000">
                <a:srgbClr val="021763"/>
              </a:gs>
              <a:gs pos="66000">
                <a:srgbClr val="001AAA"/>
              </a:gs>
              <a:gs pos="80000">
                <a:srgbClr val="001CC6"/>
              </a:gs>
            </a:gsLst>
            <a:lin ang="18900000" scaled="1"/>
          </a:gradFill>
          <a:ln w="34434" cap="flat">
            <a:noFill/>
            <a:prstDash val="solid"/>
            <a:miter/>
          </a:ln>
        </p:spPr>
        <p:txBody>
          <a:bodyPr rtlCol="0" anchor="ctr"/>
          <a:lstStyle/>
          <a:p>
            <a:endParaRPr lang="en-GB"/>
          </a:p>
        </p:txBody>
      </p:sp>
      <p:pic>
        <p:nvPicPr>
          <p:cNvPr id="11" name="Picture 10">
            <a:extLst>
              <a:ext uri="{FF2B5EF4-FFF2-40B4-BE49-F238E27FC236}">
                <a16:creationId xmlns:a16="http://schemas.microsoft.com/office/drawing/2014/main" id="{899FB79A-A2E0-795B-E745-B1CD204222F3}"/>
              </a:ext>
            </a:extLst>
          </p:cNvPr>
          <p:cNvPicPr>
            <a:picLocks noChangeAspect="1"/>
          </p:cNvPicPr>
          <p:nvPr/>
        </p:nvPicPr>
        <p:blipFill>
          <a:blip r:embed="rId4"/>
          <a:stretch>
            <a:fillRect/>
          </a:stretch>
        </p:blipFill>
        <p:spPr>
          <a:xfrm>
            <a:off x="9991333" y="6448762"/>
            <a:ext cx="1847563" cy="212400"/>
          </a:xfrm>
          <a:prstGeom prst="rect">
            <a:avLst/>
          </a:prstGeom>
        </p:spPr>
      </p:pic>
      <p:sp>
        <p:nvSpPr>
          <p:cNvPr id="3" name="Title 2">
            <a:extLst>
              <a:ext uri="{FF2B5EF4-FFF2-40B4-BE49-F238E27FC236}">
                <a16:creationId xmlns:a16="http://schemas.microsoft.com/office/drawing/2014/main" id="{AD217E00-AF48-85DE-C318-B3EEED81B8A4}"/>
              </a:ext>
            </a:extLst>
          </p:cNvPr>
          <p:cNvSpPr>
            <a:spLocks noGrp="1"/>
          </p:cNvSpPr>
          <p:nvPr>
            <p:ph type="ctrTitle"/>
          </p:nvPr>
        </p:nvSpPr>
        <p:spPr>
          <a:xfrm>
            <a:off x="5799808" y="1519708"/>
            <a:ext cx="5957996" cy="1421928"/>
          </a:xfrm>
        </p:spPr>
        <p:txBody>
          <a:bodyPr/>
          <a:lstStyle/>
          <a:p>
            <a:r>
              <a:rPr lang="en-GB">
                <a:latin typeface="Euclid Circular A"/>
              </a:rPr>
              <a:t>Investment Insights – IFA Update</a:t>
            </a:r>
            <a:endParaRPr lang="en-GB"/>
          </a:p>
        </p:txBody>
      </p:sp>
      <p:sp>
        <p:nvSpPr>
          <p:cNvPr id="4" name="Subtitle 3">
            <a:extLst>
              <a:ext uri="{FF2B5EF4-FFF2-40B4-BE49-F238E27FC236}">
                <a16:creationId xmlns:a16="http://schemas.microsoft.com/office/drawing/2014/main" id="{B2A2F5D0-DBD5-DFB0-FF19-3EF9380BF38E}"/>
              </a:ext>
            </a:extLst>
          </p:cNvPr>
          <p:cNvSpPr>
            <a:spLocks noGrp="1"/>
          </p:cNvSpPr>
          <p:nvPr>
            <p:ph type="subTitle" idx="1"/>
          </p:nvPr>
        </p:nvSpPr>
        <p:spPr>
          <a:xfrm>
            <a:off x="5799809" y="3905703"/>
            <a:ext cx="5556947" cy="400110"/>
          </a:xfrm>
        </p:spPr>
        <p:txBody>
          <a:bodyPr/>
          <a:lstStyle/>
          <a:p>
            <a:r>
              <a:rPr lang="en-GB"/>
              <a:t>For financial advisers only</a:t>
            </a:r>
          </a:p>
        </p:txBody>
      </p:sp>
      <p:sp>
        <p:nvSpPr>
          <p:cNvPr id="6" name="Text Placeholder 5">
            <a:extLst>
              <a:ext uri="{FF2B5EF4-FFF2-40B4-BE49-F238E27FC236}">
                <a16:creationId xmlns:a16="http://schemas.microsoft.com/office/drawing/2014/main" id="{AD219E92-7A21-88EA-EEA8-234A83EC114A}"/>
              </a:ext>
            </a:extLst>
          </p:cNvPr>
          <p:cNvSpPr>
            <a:spLocks noGrp="1"/>
          </p:cNvSpPr>
          <p:nvPr>
            <p:ph type="body" sz="quarter" idx="12"/>
          </p:nvPr>
        </p:nvSpPr>
        <p:spPr>
          <a:xfrm>
            <a:off x="7051262" y="5000085"/>
            <a:ext cx="2088000" cy="453970"/>
          </a:xfrm>
        </p:spPr>
        <p:txBody>
          <a:bodyPr/>
          <a:lstStyle/>
          <a:p>
            <a:r>
              <a:rPr lang="en-GB"/>
              <a:t>John Wyn-Evans</a:t>
            </a:r>
          </a:p>
          <a:p>
            <a:endParaRPr lang="en-GB"/>
          </a:p>
        </p:txBody>
      </p:sp>
      <p:sp>
        <p:nvSpPr>
          <p:cNvPr id="8" name="Text Placeholder 7">
            <a:extLst>
              <a:ext uri="{FF2B5EF4-FFF2-40B4-BE49-F238E27FC236}">
                <a16:creationId xmlns:a16="http://schemas.microsoft.com/office/drawing/2014/main" id="{D04BCCAA-AF4F-D367-521B-57F7CEFB9E54}"/>
              </a:ext>
            </a:extLst>
          </p:cNvPr>
          <p:cNvSpPr>
            <a:spLocks noGrp="1"/>
          </p:cNvSpPr>
          <p:nvPr>
            <p:ph type="body" sz="quarter" idx="14"/>
          </p:nvPr>
        </p:nvSpPr>
        <p:spPr>
          <a:xfrm>
            <a:off x="7051262" y="5239194"/>
            <a:ext cx="1868451" cy="490322"/>
          </a:xfrm>
        </p:spPr>
        <p:txBody>
          <a:bodyPr/>
          <a:lstStyle/>
          <a:p>
            <a:r>
              <a:rPr lang="en-GB"/>
              <a:t>Head of Market Analysis</a:t>
            </a:r>
          </a:p>
          <a:p>
            <a:r>
              <a:rPr lang="en-GB"/>
              <a:t>Rathbones</a:t>
            </a:r>
          </a:p>
        </p:txBody>
      </p:sp>
      <p:sp>
        <p:nvSpPr>
          <p:cNvPr id="10" name="Text Placeholder 9">
            <a:extLst>
              <a:ext uri="{FF2B5EF4-FFF2-40B4-BE49-F238E27FC236}">
                <a16:creationId xmlns:a16="http://schemas.microsoft.com/office/drawing/2014/main" id="{B139E6CE-493E-D834-A050-C434ED670EDE}"/>
              </a:ext>
            </a:extLst>
          </p:cNvPr>
          <p:cNvSpPr>
            <a:spLocks noGrp="1"/>
          </p:cNvSpPr>
          <p:nvPr>
            <p:ph type="body" sz="quarter" idx="16"/>
          </p:nvPr>
        </p:nvSpPr>
        <p:spPr>
          <a:xfrm>
            <a:off x="7051262" y="4582025"/>
            <a:ext cx="4273200" cy="230832"/>
          </a:xfrm>
        </p:spPr>
        <p:txBody>
          <a:bodyPr/>
          <a:lstStyle/>
          <a:p>
            <a:r>
              <a:rPr lang="en-GB"/>
              <a:t>October 2026</a:t>
            </a:r>
          </a:p>
        </p:txBody>
      </p:sp>
      <p:sp>
        <p:nvSpPr>
          <p:cNvPr id="18" name="TextBox 17">
            <a:extLst>
              <a:ext uri="{FF2B5EF4-FFF2-40B4-BE49-F238E27FC236}">
                <a16:creationId xmlns:a16="http://schemas.microsoft.com/office/drawing/2014/main" id="{3CB8B51E-2C20-44E2-DC1F-299800F71A83}"/>
              </a:ext>
            </a:extLst>
          </p:cNvPr>
          <p:cNvSpPr txBox="1"/>
          <p:nvPr/>
        </p:nvSpPr>
        <p:spPr>
          <a:xfrm>
            <a:off x="5799809" y="5000085"/>
            <a:ext cx="1111992" cy="279180"/>
          </a:xfrm>
          <a:prstGeom prst="rect">
            <a:avLst/>
          </a:prstGeom>
          <a:noFill/>
        </p:spPr>
        <p:txBody>
          <a:bodyPr wrap="none" lIns="0" tIns="46800" rIns="90000" bIns="46800" rtlCol="0">
            <a:spAutoFit/>
          </a:bodyPr>
          <a:lstStyle/>
          <a:p>
            <a:r>
              <a:rPr lang="en-GB" sz="1200">
                <a:solidFill>
                  <a:schemeClr val="bg1"/>
                </a:solidFill>
                <a:latin typeface="Euclid Circular A" panose="020B0504000000000000" pitchFamily="34" charset="0"/>
                <a:ea typeface="Euclid Circular A" panose="020B0504000000000000" pitchFamily="34" charset="0"/>
              </a:rPr>
              <a:t>Presented by:</a:t>
            </a:r>
          </a:p>
        </p:txBody>
      </p:sp>
      <p:sp>
        <p:nvSpPr>
          <p:cNvPr id="23" name="TextBox 22">
            <a:extLst>
              <a:ext uri="{FF2B5EF4-FFF2-40B4-BE49-F238E27FC236}">
                <a16:creationId xmlns:a16="http://schemas.microsoft.com/office/drawing/2014/main" id="{5D7F2080-FC3E-A2F7-CD53-49C8A98657BF}"/>
              </a:ext>
            </a:extLst>
          </p:cNvPr>
          <p:cNvSpPr txBox="1"/>
          <p:nvPr/>
        </p:nvSpPr>
        <p:spPr>
          <a:xfrm>
            <a:off x="5799809" y="4582025"/>
            <a:ext cx="488424" cy="279180"/>
          </a:xfrm>
          <a:prstGeom prst="rect">
            <a:avLst/>
          </a:prstGeom>
          <a:noFill/>
        </p:spPr>
        <p:txBody>
          <a:bodyPr wrap="none" lIns="0" tIns="46800" rIns="90000" bIns="46800" rtlCol="0">
            <a:spAutoFit/>
          </a:bodyPr>
          <a:lstStyle/>
          <a:p>
            <a:r>
              <a:rPr lang="en-GB" sz="1200">
                <a:solidFill>
                  <a:schemeClr val="bg1"/>
                </a:solidFill>
                <a:latin typeface="Euclid Circular A" panose="020B0504000000000000" pitchFamily="34" charset="0"/>
                <a:ea typeface="Euclid Circular A" panose="020B0504000000000000" pitchFamily="34" charset="0"/>
              </a:rPr>
              <a:t>Date:</a:t>
            </a:r>
          </a:p>
        </p:txBody>
      </p:sp>
    </p:spTree>
    <p:extLst>
      <p:ext uri="{BB962C8B-B14F-4D97-AF65-F5344CB8AC3E}">
        <p14:creationId xmlns:p14="http://schemas.microsoft.com/office/powerpoint/2010/main" val="824611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22438F-BB67-0A7F-271A-947FE18AE635}"/>
              </a:ext>
            </a:extLst>
          </p:cNvPr>
          <p:cNvSpPr>
            <a:spLocks noGrp="1"/>
          </p:cNvSpPr>
          <p:nvPr>
            <p:ph sz="quarter" idx="13"/>
          </p:nvPr>
        </p:nvSpPr>
        <p:spPr/>
        <p:txBody>
          <a:bodyPr/>
          <a:lstStyle/>
          <a:p>
            <a:pPr marL="342900" indent="-342900">
              <a:buClr>
                <a:schemeClr val="accent1"/>
              </a:buClr>
              <a:buFont typeface="+mj-lt"/>
              <a:buAutoNum type="arabicPeriod"/>
            </a:pPr>
            <a:r>
              <a:rPr lang="en-GB" sz="2000" dirty="0"/>
              <a:t>Bond market concerns</a:t>
            </a:r>
          </a:p>
          <a:p>
            <a:pPr marL="342900" indent="-342900">
              <a:buClr>
                <a:schemeClr val="accent1"/>
              </a:buClr>
              <a:buFont typeface="+mj-lt"/>
              <a:buAutoNum type="arabicPeriod"/>
            </a:pPr>
            <a:r>
              <a:rPr lang="en-GB" sz="2000" dirty="0"/>
              <a:t>Equity profits</a:t>
            </a:r>
          </a:p>
          <a:p>
            <a:pPr marL="342900" indent="-342900">
              <a:buClr>
                <a:schemeClr val="accent1"/>
              </a:buClr>
              <a:buFont typeface="+mj-lt"/>
              <a:buAutoNum type="arabicPeriod"/>
            </a:pPr>
            <a:r>
              <a:rPr lang="en-GB" sz="2000" dirty="0"/>
              <a:t>AI boom</a:t>
            </a:r>
          </a:p>
          <a:p>
            <a:pPr marL="342900" indent="-342900">
              <a:buClr>
                <a:schemeClr val="accent1"/>
              </a:buClr>
              <a:buFont typeface="+mj-lt"/>
              <a:buAutoNum type="arabicPeriod"/>
            </a:pPr>
            <a:r>
              <a:rPr lang="en-GB" sz="2000" dirty="0"/>
              <a:t>It’s not a bubble!</a:t>
            </a:r>
          </a:p>
          <a:p>
            <a:pPr marL="342900" indent="-342900">
              <a:buClr>
                <a:schemeClr val="accent1"/>
              </a:buClr>
              <a:buFont typeface="+mj-lt"/>
              <a:buAutoNum type="arabicPeriod"/>
            </a:pPr>
            <a:r>
              <a:rPr lang="en-GB" sz="2000" dirty="0"/>
              <a:t>UK Budget</a:t>
            </a:r>
          </a:p>
          <a:p>
            <a:pPr marL="342900" indent="-342900">
              <a:buClr>
                <a:schemeClr val="accent1"/>
              </a:buClr>
              <a:buFont typeface="+mj-lt"/>
              <a:buAutoNum type="arabicPeriod"/>
            </a:pPr>
            <a:r>
              <a:rPr lang="en-GB" sz="2000" dirty="0"/>
              <a:t>US mid-terms</a:t>
            </a:r>
          </a:p>
          <a:p>
            <a:pPr marL="342900" indent="-342900">
              <a:buClr>
                <a:schemeClr val="accent1"/>
              </a:buClr>
              <a:buFont typeface="+mj-lt"/>
              <a:buAutoNum type="arabicPeriod"/>
            </a:pPr>
            <a:r>
              <a:rPr lang="en-GB" sz="2000" dirty="0"/>
              <a:t>The case for balanced portfolios</a:t>
            </a:r>
          </a:p>
        </p:txBody>
      </p:sp>
      <p:sp>
        <p:nvSpPr>
          <p:cNvPr id="3" name="Slide Number Placeholder 2">
            <a:extLst>
              <a:ext uri="{FF2B5EF4-FFF2-40B4-BE49-F238E27FC236}">
                <a16:creationId xmlns:a16="http://schemas.microsoft.com/office/drawing/2014/main" id="{2F101917-9C13-0A16-88B5-6B7402521467}"/>
              </a:ext>
            </a:extLst>
          </p:cNvPr>
          <p:cNvSpPr>
            <a:spLocks noGrp="1"/>
          </p:cNvSpPr>
          <p:nvPr>
            <p:ph type="sldNum" sz="quarter" idx="4"/>
          </p:nvPr>
        </p:nvSpPr>
        <p:spPr/>
        <p:txBody>
          <a:bodyPr/>
          <a:lstStyle/>
          <a:p>
            <a:fld id="{4DEEB580-E6FB-1142-B044-3C1CE6C423BA}" type="slidenum">
              <a:rPr lang="en-US" smtClean="0"/>
              <a:pPr/>
              <a:t>2</a:t>
            </a:fld>
            <a:endParaRPr lang="en-US"/>
          </a:p>
        </p:txBody>
      </p:sp>
      <p:sp>
        <p:nvSpPr>
          <p:cNvPr id="4" name="Title 3">
            <a:extLst>
              <a:ext uri="{FF2B5EF4-FFF2-40B4-BE49-F238E27FC236}">
                <a16:creationId xmlns:a16="http://schemas.microsoft.com/office/drawing/2014/main" id="{F6E04F21-D299-692F-D74C-E14DE905AF79}"/>
              </a:ext>
            </a:extLst>
          </p:cNvPr>
          <p:cNvSpPr>
            <a:spLocks noGrp="1"/>
          </p:cNvSpPr>
          <p:nvPr>
            <p:ph type="title"/>
          </p:nvPr>
        </p:nvSpPr>
        <p:spPr/>
        <p:txBody>
          <a:bodyPr/>
          <a:lstStyle/>
          <a:p>
            <a:r>
              <a:rPr lang="en-GB"/>
              <a:t>Main themes</a:t>
            </a:r>
          </a:p>
        </p:txBody>
      </p:sp>
    </p:spTree>
    <p:extLst>
      <p:ext uri="{BB962C8B-B14F-4D97-AF65-F5344CB8AC3E}">
        <p14:creationId xmlns:p14="http://schemas.microsoft.com/office/powerpoint/2010/main" val="1062298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64B06-F45F-1450-ADAA-2A0FCDF198F0}"/>
              </a:ext>
            </a:extLst>
          </p:cNvPr>
          <p:cNvSpPr>
            <a:spLocks noGrp="1"/>
          </p:cNvSpPr>
          <p:nvPr>
            <p:ph type="body" sz="quarter" idx="15"/>
          </p:nvPr>
        </p:nvSpPr>
        <p:spPr/>
        <p:txBody>
          <a:bodyPr/>
          <a:lstStyle/>
          <a:p>
            <a:r>
              <a:rPr lang="en-GB"/>
              <a:t>Bloomberg Global Treasuries Index Yield (2000 – 2026)</a:t>
            </a:r>
          </a:p>
          <a:p>
            <a:endParaRPr lang="en-GB"/>
          </a:p>
        </p:txBody>
      </p:sp>
      <p:sp>
        <p:nvSpPr>
          <p:cNvPr id="3" name="Slide Number Placeholder 2">
            <a:extLst>
              <a:ext uri="{FF2B5EF4-FFF2-40B4-BE49-F238E27FC236}">
                <a16:creationId xmlns:a16="http://schemas.microsoft.com/office/drawing/2014/main" id="{B5D4BBDF-378B-F4D9-896D-619C3A9D1611}"/>
              </a:ext>
            </a:extLst>
          </p:cNvPr>
          <p:cNvSpPr>
            <a:spLocks noGrp="1"/>
          </p:cNvSpPr>
          <p:nvPr>
            <p:ph type="sldNum" sz="quarter" idx="4"/>
          </p:nvPr>
        </p:nvSpPr>
        <p:spPr/>
        <p:txBody>
          <a:bodyPr/>
          <a:lstStyle/>
          <a:p>
            <a:fld id="{4DEEB580-E6FB-1142-B044-3C1CE6C423BA}" type="slidenum">
              <a:rPr lang="en-US" smtClean="0"/>
              <a:pPr/>
              <a:t>3</a:t>
            </a:fld>
            <a:endParaRPr lang="en-US"/>
          </a:p>
        </p:txBody>
      </p:sp>
      <p:sp>
        <p:nvSpPr>
          <p:cNvPr id="4" name="Title 3">
            <a:extLst>
              <a:ext uri="{FF2B5EF4-FFF2-40B4-BE49-F238E27FC236}">
                <a16:creationId xmlns:a16="http://schemas.microsoft.com/office/drawing/2014/main" id="{5493B0C3-0A84-0746-0C9E-71DBD749D8A8}"/>
              </a:ext>
            </a:extLst>
          </p:cNvPr>
          <p:cNvSpPr>
            <a:spLocks noGrp="1"/>
          </p:cNvSpPr>
          <p:nvPr>
            <p:ph type="title"/>
          </p:nvPr>
        </p:nvSpPr>
        <p:spPr/>
        <p:txBody>
          <a:bodyPr/>
          <a:lstStyle/>
          <a:p>
            <a:r>
              <a:rPr lang="en-GB"/>
              <a:t>Bond market concerns</a:t>
            </a:r>
          </a:p>
        </p:txBody>
      </p:sp>
      <p:sp>
        <p:nvSpPr>
          <p:cNvPr id="5" name="Text Placeholder 4">
            <a:extLst>
              <a:ext uri="{FF2B5EF4-FFF2-40B4-BE49-F238E27FC236}">
                <a16:creationId xmlns:a16="http://schemas.microsoft.com/office/drawing/2014/main" id="{E05AED40-82D8-0B44-A88E-DE3CBF4E8738}"/>
              </a:ext>
            </a:extLst>
          </p:cNvPr>
          <p:cNvSpPr>
            <a:spLocks noGrp="1"/>
          </p:cNvSpPr>
          <p:nvPr>
            <p:ph type="body" sz="quarter" idx="18"/>
          </p:nvPr>
        </p:nvSpPr>
        <p:spPr>
          <a:xfrm>
            <a:off x="359998" y="6371488"/>
            <a:ext cx="7797600" cy="261610"/>
          </a:xfrm>
        </p:spPr>
        <p:txBody>
          <a:bodyPr/>
          <a:lstStyle/>
          <a:p>
            <a:r>
              <a:rPr lang="en-GB" sz="1100"/>
              <a:t>Source: Bloomberg – 06/10/2026 </a:t>
            </a:r>
          </a:p>
        </p:txBody>
      </p:sp>
      <p:pic>
        <p:nvPicPr>
          <p:cNvPr id="8" name="Picture 7">
            <a:extLst>
              <a:ext uri="{FF2B5EF4-FFF2-40B4-BE49-F238E27FC236}">
                <a16:creationId xmlns:a16="http://schemas.microsoft.com/office/drawing/2014/main" id="{A7A4BE0B-8426-C93E-BFC8-0722D3C09959}"/>
              </a:ext>
            </a:extLst>
          </p:cNvPr>
          <p:cNvPicPr>
            <a:picLocks noChangeAspect="1"/>
          </p:cNvPicPr>
          <p:nvPr/>
        </p:nvPicPr>
        <p:blipFill>
          <a:blip r:embed="rId2"/>
          <a:stretch>
            <a:fillRect/>
          </a:stretch>
        </p:blipFill>
        <p:spPr>
          <a:xfrm>
            <a:off x="1941289" y="1617640"/>
            <a:ext cx="8309421" cy="4643500"/>
          </a:xfrm>
          <a:prstGeom prst="rect">
            <a:avLst/>
          </a:prstGeom>
        </p:spPr>
      </p:pic>
    </p:spTree>
    <p:extLst>
      <p:ext uri="{BB962C8B-B14F-4D97-AF65-F5344CB8AC3E}">
        <p14:creationId xmlns:p14="http://schemas.microsoft.com/office/powerpoint/2010/main" val="1762008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85503-C63E-73CE-D7C5-90641A431D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7C60A8-47F9-977A-2771-E0CBC4544559}"/>
              </a:ext>
            </a:extLst>
          </p:cNvPr>
          <p:cNvSpPr>
            <a:spLocks noGrp="1"/>
          </p:cNvSpPr>
          <p:nvPr>
            <p:ph type="body" sz="quarter" idx="15"/>
          </p:nvPr>
        </p:nvSpPr>
        <p:spPr/>
        <p:txBody>
          <a:bodyPr/>
          <a:lstStyle/>
          <a:p>
            <a:r>
              <a:rPr lang="en-GB"/>
              <a:t>Global 10-Year Bond Yields (2000 – 2026)</a:t>
            </a:r>
          </a:p>
          <a:p>
            <a:endParaRPr lang="en-GB"/>
          </a:p>
        </p:txBody>
      </p:sp>
      <p:sp>
        <p:nvSpPr>
          <p:cNvPr id="3" name="Slide Number Placeholder 2">
            <a:extLst>
              <a:ext uri="{FF2B5EF4-FFF2-40B4-BE49-F238E27FC236}">
                <a16:creationId xmlns:a16="http://schemas.microsoft.com/office/drawing/2014/main" id="{9AF287CC-0B17-B8CE-16DA-634734E8199D}"/>
              </a:ext>
            </a:extLst>
          </p:cNvPr>
          <p:cNvSpPr>
            <a:spLocks noGrp="1"/>
          </p:cNvSpPr>
          <p:nvPr>
            <p:ph type="sldNum" sz="quarter" idx="4"/>
          </p:nvPr>
        </p:nvSpPr>
        <p:spPr/>
        <p:txBody>
          <a:bodyPr/>
          <a:lstStyle/>
          <a:p>
            <a:fld id="{4DEEB580-E6FB-1142-B044-3C1CE6C423BA}" type="slidenum">
              <a:rPr lang="en-US" smtClean="0"/>
              <a:pPr/>
              <a:t>4</a:t>
            </a:fld>
            <a:endParaRPr lang="en-US"/>
          </a:p>
        </p:txBody>
      </p:sp>
      <p:sp>
        <p:nvSpPr>
          <p:cNvPr id="4" name="Title 3">
            <a:extLst>
              <a:ext uri="{FF2B5EF4-FFF2-40B4-BE49-F238E27FC236}">
                <a16:creationId xmlns:a16="http://schemas.microsoft.com/office/drawing/2014/main" id="{88A84BAA-7A35-15AF-4260-C459C21B5AE8}"/>
              </a:ext>
            </a:extLst>
          </p:cNvPr>
          <p:cNvSpPr>
            <a:spLocks noGrp="1"/>
          </p:cNvSpPr>
          <p:nvPr>
            <p:ph type="title"/>
          </p:nvPr>
        </p:nvSpPr>
        <p:spPr/>
        <p:txBody>
          <a:bodyPr/>
          <a:lstStyle/>
          <a:p>
            <a:r>
              <a:rPr lang="en-GB"/>
              <a:t>Bond market concerns</a:t>
            </a:r>
          </a:p>
        </p:txBody>
      </p:sp>
      <p:sp>
        <p:nvSpPr>
          <p:cNvPr id="5" name="Text Placeholder 4">
            <a:extLst>
              <a:ext uri="{FF2B5EF4-FFF2-40B4-BE49-F238E27FC236}">
                <a16:creationId xmlns:a16="http://schemas.microsoft.com/office/drawing/2014/main" id="{956C3CF6-3397-BC8C-F7A3-0ADFB91EC6FC}"/>
              </a:ext>
            </a:extLst>
          </p:cNvPr>
          <p:cNvSpPr>
            <a:spLocks noGrp="1"/>
          </p:cNvSpPr>
          <p:nvPr>
            <p:ph type="body" sz="quarter" idx="18"/>
          </p:nvPr>
        </p:nvSpPr>
        <p:spPr>
          <a:xfrm>
            <a:off x="359998" y="6371488"/>
            <a:ext cx="7797600" cy="261610"/>
          </a:xfrm>
        </p:spPr>
        <p:txBody>
          <a:bodyPr/>
          <a:lstStyle/>
          <a:p>
            <a:r>
              <a:rPr lang="en-GB" sz="1100"/>
              <a:t>Source: Bloomberg – 06/10/2026 </a:t>
            </a:r>
          </a:p>
        </p:txBody>
      </p:sp>
      <p:pic>
        <p:nvPicPr>
          <p:cNvPr id="7" name="Picture 6">
            <a:extLst>
              <a:ext uri="{FF2B5EF4-FFF2-40B4-BE49-F238E27FC236}">
                <a16:creationId xmlns:a16="http://schemas.microsoft.com/office/drawing/2014/main" id="{1D1476BA-A826-0C4C-93D6-E80A50E9D0C8}"/>
              </a:ext>
            </a:extLst>
          </p:cNvPr>
          <p:cNvPicPr>
            <a:picLocks noChangeAspect="1"/>
          </p:cNvPicPr>
          <p:nvPr/>
        </p:nvPicPr>
        <p:blipFill>
          <a:blip r:embed="rId2"/>
          <a:stretch>
            <a:fillRect/>
          </a:stretch>
        </p:blipFill>
        <p:spPr>
          <a:xfrm>
            <a:off x="1937792" y="1561568"/>
            <a:ext cx="8316416" cy="4697939"/>
          </a:xfrm>
          <a:prstGeom prst="rect">
            <a:avLst/>
          </a:prstGeom>
        </p:spPr>
      </p:pic>
    </p:spTree>
    <p:extLst>
      <p:ext uri="{BB962C8B-B14F-4D97-AF65-F5344CB8AC3E}">
        <p14:creationId xmlns:p14="http://schemas.microsoft.com/office/powerpoint/2010/main" val="1095346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936-C006-F5D7-3ECE-40F028146DD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FBDE4C-B702-7D36-937E-599CCCEAA8CD}"/>
              </a:ext>
            </a:extLst>
          </p:cNvPr>
          <p:cNvSpPr>
            <a:spLocks noGrp="1"/>
          </p:cNvSpPr>
          <p:nvPr>
            <p:ph type="title"/>
          </p:nvPr>
        </p:nvSpPr>
        <p:spPr/>
        <p:txBody>
          <a:bodyPr/>
          <a:lstStyle/>
          <a:p>
            <a:r>
              <a:rPr lang="en-GB"/>
              <a:t>Bond market concerns</a:t>
            </a:r>
          </a:p>
        </p:txBody>
      </p:sp>
      <p:sp>
        <p:nvSpPr>
          <p:cNvPr id="4" name="Text Placeholder 3">
            <a:extLst>
              <a:ext uri="{FF2B5EF4-FFF2-40B4-BE49-F238E27FC236}">
                <a16:creationId xmlns:a16="http://schemas.microsoft.com/office/drawing/2014/main" id="{1C01FC18-035B-40A2-DD18-3481865F04E7}"/>
              </a:ext>
            </a:extLst>
          </p:cNvPr>
          <p:cNvSpPr>
            <a:spLocks noGrp="1"/>
          </p:cNvSpPr>
          <p:nvPr>
            <p:ph type="body" sz="quarter" idx="15"/>
          </p:nvPr>
        </p:nvSpPr>
        <p:spPr/>
        <p:txBody>
          <a:bodyPr/>
          <a:lstStyle/>
          <a:p>
            <a:r>
              <a:rPr lang="en-GB"/>
              <a:t>Why?</a:t>
            </a:r>
          </a:p>
          <a:p>
            <a:endParaRPr lang="en-GB"/>
          </a:p>
        </p:txBody>
      </p:sp>
      <p:sp>
        <p:nvSpPr>
          <p:cNvPr id="19" name="Rectangle: Rounded Corners 18">
            <a:extLst>
              <a:ext uri="{FF2B5EF4-FFF2-40B4-BE49-F238E27FC236}">
                <a16:creationId xmlns:a16="http://schemas.microsoft.com/office/drawing/2014/main" id="{9185A007-ADBA-3993-7110-66346131AD87}"/>
              </a:ext>
            </a:extLst>
          </p:cNvPr>
          <p:cNvSpPr/>
          <p:nvPr/>
        </p:nvSpPr>
        <p:spPr>
          <a:xfrm>
            <a:off x="360001" y="1789941"/>
            <a:ext cx="6058053" cy="541824"/>
          </a:xfrm>
          <a:prstGeom prst="roundRect">
            <a:avLst>
              <a:gd name="adj" fmla="val 50000"/>
            </a:avLst>
          </a:prstGeom>
          <a:solidFill>
            <a:srgbClr val="E6E9F8"/>
          </a:solidFill>
          <a:ln w="3175" cap="flat" cmpd="sng" algn="ctr">
            <a:noFill/>
            <a:prstDash val="solid"/>
            <a:miter lim="800000"/>
          </a:ln>
          <a:effectLst/>
        </p:spPr>
        <p:txBody>
          <a:bodyPr lIns="180000" tIns="180000" rIns="180000" bIns="180000" rtlCol="0" anchor="ctr"/>
          <a:lstStyle/>
          <a:p>
            <a:pPr algn="ctr">
              <a:spcAft>
                <a:spcPts val="600"/>
              </a:spcAft>
            </a:pPr>
            <a:r>
              <a:rPr lang="en-GB" sz="1400">
                <a:solidFill>
                  <a:schemeClr val="tx2"/>
                </a:solidFill>
                <a:ea typeface="Euclid Circular A Medium" panose="020B0604000000000000" pitchFamily="34" charset="0"/>
              </a:rPr>
              <a:t>Fears about fiscal deficits</a:t>
            </a:r>
          </a:p>
        </p:txBody>
      </p:sp>
      <p:sp>
        <p:nvSpPr>
          <p:cNvPr id="21" name="Rectangle: Rounded Corners 20">
            <a:extLst>
              <a:ext uri="{FF2B5EF4-FFF2-40B4-BE49-F238E27FC236}">
                <a16:creationId xmlns:a16="http://schemas.microsoft.com/office/drawing/2014/main" id="{7CCE4530-2628-00E6-3E61-65C690A4C263}"/>
              </a:ext>
            </a:extLst>
          </p:cNvPr>
          <p:cNvSpPr/>
          <p:nvPr/>
        </p:nvSpPr>
        <p:spPr>
          <a:xfrm>
            <a:off x="360001" y="2504666"/>
            <a:ext cx="6058053" cy="541824"/>
          </a:xfrm>
          <a:prstGeom prst="roundRect">
            <a:avLst>
              <a:gd name="adj" fmla="val 50000"/>
            </a:avLst>
          </a:prstGeom>
          <a:solidFill>
            <a:srgbClr val="E6E9F8"/>
          </a:solidFill>
          <a:ln w="3175" cap="flat" cmpd="sng" algn="ctr">
            <a:noFill/>
            <a:prstDash val="solid"/>
            <a:miter lim="800000"/>
          </a:ln>
          <a:effectLst/>
        </p:spPr>
        <p:txBody>
          <a:bodyPr lIns="180000" tIns="180000" rIns="180000" bIns="180000" rtlCol="0" anchor="ctr"/>
          <a:lstStyle/>
          <a:p>
            <a:pPr algn="ctr">
              <a:spcAft>
                <a:spcPts val="600"/>
              </a:spcAft>
            </a:pPr>
            <a:r>
              <a:rPr lang="en-GB" sz="1400">
                <a:solidFill>
                  <a:schemeClr val="tx2"/>
                </a:solidFill>
                <a:ea typeface="Euclid Circular A Medium" panose="020B0604000000000000" pitchFamily="34" charset="0"/>
              </a:rPr>
              <a:t>Rising inflation</a:t>
            </a:r>
          </a:p>
        </p:txBody>
      </p:sp>
      <p:sp>
        <p:nvSpPr>
          <p:cNvPr id="23" name="Rectangle: Rounded Corners 22">
            <a:extLst>
              <a:ext uri="{FF2B5EF4-FFF2-40B4-BE49-F238E27FC236}">
                <a16:creationId xmlns:a16="http://schemas.microsoft.com/office/drawing/2014/main" id="{4A2691E5-BD0F-DAF6-368B-4A00ABD735F6}"/>
              </a:ext>
            </a:extLst>
          </p:cNvPr>
          <p:cNvSpPr/>
          <p:nvPr/>
        </p:nvSpPr>
        <p:spPr>
          <a:xfrm>
            <a:off x="360001" y="3219391"/>
            <a:ext cx="6058053" cy="541824"/>
          </a:xfrm>
          <a:prstGeom prst="roundRect">
            <a:avLst>
              <a:gd name="adj" fmla="val 50000"/>
            </a:avLst>
          </a:prstGeom>
          <a:solidFill>
            <a:srgbClr val="E6E9F8"/>
          </a:solidFill>
          <a:ln w="3175" cap="flat" cmpd="sng" algn="ctr">
            <a:noFill/>
            <a:prstDash val="solid"/>
            <a:miter lim="800000"/>
          </a:ln>
          <a:effectLst/>
        </p:spPr>
        <p:txBody>
          <a:bodyPr lIns="180000" tIns="180000" rIns="180000" bIns="180000" rtlCol="0" anchor="ctr"/>
          <a:lstStyle/>
          <a:p>
            <a:pPr algn="ctr">
              <a:spcAft>
                <a:spcPts val="600"/>
              </a:spcAft>
            </a:pPr>
            <a:r>
              <a:rPr lang="en-GB" sz="1400">
                <a:solidFill>
                  <a:schemeClr val="tx2"/>
                </a:solidFill>
                <a:ea typeface="Euclid Circular A Medium" panose="020B0604000000000000" pitchFamily="34" charset="0"/>
              </a:rPr>
              <a:t>Crowding out’ (mainly a function of the huge debt issuance of hyperscalers competing with governments)</a:t>
            </a:r>
          </a:p>
        </p:txBody>
      </p:sp>
      <p:sp>
        <p:nvSpPr>
          <p:cNvPr id="25" name="Rectangle: Rounded Corners 24">
            <a:extLst>
              <a:ext uri="{FF2B5EF4-FFF2-40B4-BE49-F238E27FC236}">
                <a16:creationId xmlns:a16="http://schemas.microsoft.com/office/drawing/2014/main" id="{4A2831F1-9C5F-A9EB-CD2E-F8E7A12FFEE2}"/>
              </a:ext>
            </a:extLst>
          </p:cNvPr>
          <p:cNvSpPr/>
          <p:nvPr/>
        </p:nvSpPr>
        <p:spPr>
          <a:xfrm>
            <a:off x="360001" y="3934116"/>
            <a:ext cx="6058053" cy="541824"/>
          </a:xfrm>
          <a:prstGeom prst="roundRect">
            <a:avLst>
              <a:gd name="adj" fmla="val 50000"/>
            </a:avLst>
          </a:prstGeom>
          <a:solidFill>
            <a:srgbClr val="E6E9F8"/>
          </a:solidFill>
          <a:ln w="3175" cap="flat" cmpd="sng" algn="ctr">
            <a:noFill/>
            <a:prstDash val="solid"/>
            <a:miter lim="800000"/>
          </a:ln>
          <a:effectLst/>
        </p:spPr>
        <p:txBody>
          <a:bodyPr lIns="180000" tIns="180000" rIns="180000" bIns="180000" rtlCol="0" anchor="ctr"/>
          <a:lstStyle/>
          <a:p>
            <a:pPr algn="ctr">
              <a:spcAft>
                <a:spcPts val="600"/>
              </a:spcAft>
            </a:pPr>
            <a:r>
              <a:rPr lang="en-GB" sz="1400">
                <a:solidFill>
                  <a:schemeClr val="tx2"/>
                </a:solidFill>
                <a:ea typeface="Euclid Circular A Medium" panose="020B0604000000000000" pitchFamily="34" charset="0"/>
              </a:rPr>
              <a:t>A higher ‘neutral rate’ of interest (thanks to higher growth – not the worst thing)</a:t>
            </a:r>
          </a:p>
        </p:txBody>
      </p:sp>
      <p:sp>
        <p:nvSpPr>
          <p:cNvPr id="27" name="Rectangle: Rounded Corners 26">
            <a:extLst>
              <a:ext uri="{FF2B5EF4-FFF2-40B4-BE49-F238E27FC236}">
                <a16:creationId xmlns:a16="http://schemas.microsoft.com/office/drawing/2014/main" id="{D1A30E79-E229-1DB3-4A01-1D882976C5AA}"/>
              </a:ext>
            </a:extLst>
          </p:cNvPr>
          <p:cNvSpPr/>
          <p:nvPr/>
        </p:nvSpPr>
        <p:spPr>
          <a:xfrm>
            <a:off x="360001" y="4648841"/>
            <a:ext cx="6058053" cy="541824"/>
          </a:xfrm>
          <a:prstGeom prst="roundRect">
            <a:avLst>
              <a:gd name="adj" fmla="val 50000"/>
            </a:avLst>
          </a:prstGeom>
          <a:solidFill>
            <a:srgbClr val="E6E9F8"/>
          </a:solidFill>
          <a:ln w="3175" cap="flat" cmpd="sng" algn="ctr">
            <a:noFill/>
            <a:prstDash val="solid"/>
            <a:miter lim="800000"/>
          </a:ln>
          <a:effectLst/>
        </p:spPr>
        <p:txBody>
          <a:bodyPr lIns="180000" tIns="180000" rIns="180000" bIns="180000" rtlCol="0" anchor="ctr"/>
          <a:lstStyle/>
          <a:p>
            <a:pPr algn="ctr">
              <a:spcAft>
                <a:spcPts val="600"/>
              </a:spcAft>
            </a:pPr>
            <a:r>
              <a:rPr lang="en-GB" sz="1400">
                <a:solidFill>
                  <a:schemeClr val="tx2"/>
                </a:solidFill>
                <a:ea typeface="Euclid Circular A Medium" panose="020B0604000000000000" pitchFamily="34" charset="0"/>
              </a:rPr>
              <a:t>A rising term premium (the extra yield demanded to account for uncertainty)</a:t>
            </a:r>
          </a:p>
        </p:txBody>
      </p:sp>
      <p:sp>
        <p:nvSpPr>
          <p:cNvPr id="29" name="Rectangle: Rounded Corners 28">
            <a:extLst>
              <a:ext uri="{FF2B5EF4-FFF2-40B4-BE49-F238E27FC236}">
                <a16:creationId xmlns:a16="http://schemas.microsoft.com/office/drawing/2014/main" id="{B0C1F7EC-EC97-AED7-BA31-37B152E47285}"/>
              </a:ext>
            </a:extLst>
          </p:cNvPr>
          <p:cNvSpPr/>
          <p:nvPr/>
        </p:nvSpPr>
        <p:spPr>
          <a:xfrm>
            <a:off x="360001" y="5363565"/>
            <a:ext cx="6058053" cy="541824"/>
          </a:xfrm>
          <a:prstGeom prst="roundRect">
            <a:avLst>
              <a:gd name="adj" fmla="val 50000"/>
            </a:avLst>
          </a:prstGeom>
          <a:solidFill>
            <a:srgbClr val="E6E9F8"/>
          </a:solidFill>
          <a:ln w="3175" cap="flat" cmpd="sng" algn="ctr">
            <a:noFill/>
            <a:prstDash val="solid"/>
            <a:miter lim="800000"/>
          </a:ln>
          <a:effectLst/>
        </p:spPr>
        <p:txBody>
          <a:bodyPr lIns="180000" tIns="180000" rIns="180000" bIns="180000" rtlCol="0" anchor="ctr"/>
          <a:lstStyle/>
          <a:p>
            <a:pPr algn="ctr">
              <a:spcAft>
                <a:spcPts val="600"/>
              </a:spcAft>
            </a:pPr>
            <a:r>
              <a:rPr lang="en-GB" sz="1400">
                <a:solidFill>
                  <a:schemeClr val="tx2"/>
                </a:solidFill>
                <a:ea typeface="Euclid Circular A Medium" panose="020B0604000000000000" pitchFamily="34" charset="0"/>
              </a:rPr>
              <a:t>Correlation with nominal GDP growth</a:t>
            </a:r>
          </a:p>
        </p:txBody>
      </p:sp>
    </p:spTree>
    <p:extLst>
      <p:ext uri="{BB962C8B-B14F-4D97-AF65-F5344CB8AC3E}">
        <p14:creationId xmlns:p14="http://schemas.microsoft.com/office/powerpoint/2010/main" val="294990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2C77C-5D33-2739-9013-48974B946E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E4AB4E3-7767-C7AB-DDED-34628FCD4E10}"/>
              </a:ext>
            </a:extLst>
          </p:cNvPr>
          <p:cNvSpPr>
            <a:spLocks noGrp="1"/>
          </p:cNvSpPr>
          <p:nvPr>
            <p:ph type="body" sz="quarter" idx="15"/>
          </p:nvPr>
        </p:nvSpPr>
        <p:spPr/>
        <p:txBody>
          <a:bodyPr/>
          <a:lstStyle/>
          <a:p>
            <a:r>
              <a:rPr lang="en-GB"/>
              <a:t>Global earnings growth projections – MSCI All-Countries World Index</a:t>
            </a:r>
          </a:p>
        </p:txBody>
      </p:sp>
      <p:sp>
        <p:nvSpPr>
          <p:cNvPr id="3" name="Slide Number Placeholder 2">
            <a:extLst>
              <a:ext uri="{FF2B5EF4-FFF2-40B4-BE49-F238E27FC236}">
                <a16:creationId xmlns:a16="http://schemas.microsoft.com/office/drawing/2014/main" id="{E50851DC-7B23-B119-4FAF-A9B4F20EED27}"/>
              </a:ext>
            </a:extLst>
          </p:cNvPr>
          <p:cNvSpPr>
            <a:spLocks noGrp="1"/>
          </p:cNvSpPr>
          <p:nvPr>
            <p:ph type="sldNum" sz="quarter" idx="4"/>
          </p:nvPr>
        </p:nvSpPr>
        <p:spPr/>
        <p:txBody>
          <a:bodyPr/>
          <a:lstStyle/>
          <a:p>
            <a:fld id="{4DEEB580-E6FB-1142-B044-3C1CE6C423BA}" type="slidenum">
              <a:rPr lang="en-US" smtClean="0"/>
              <a:pPr/>
              <a:t>6</a:t>
            </a:fld>
            <a:endParaRPr lang="en-US"/>
          </a:p>
        </p:txBody>
      </p:sp>
      <p:sp>
        <p:nvSpPr>
          <p:cNvPr id="4" name="Title 3">
            <a:extLst>
              <a:ext uri="{FF2B5EF4-FFF2-40B4-BE49-F238E27FC236}">
                <a16:creationId xmlns:a16="http://schemas.microsoft.com/office/drawing/2014/main" id="{78E9F01A-BAC3-2839-85E6-F0994FE3EDF8}"/>
              </a:ext>
            </a:extLst>
          </p:cNvPr>
          <p:cNvSpPr>
            <a:spLocks noGrp="1"/>
          </p:cNvSpPr>
          <p:nvPr>
            <p:ph type="title"/>
          </p:nvPr>
        </p:nvSpPr>
        <p:spPr/>
        <p:txBody>
          <a:bodyPr/>
          <a:lstStyle/>
          <a:p>
            <a:r>
              <a:rPr lang="en-GB"/>
              <a:t>The tug of war - equities fight back</a:t>
            </a:r>
          </a:p>
        </p:txBody>
      </p:sp>
      <p:sp>
        <p:nvSpPr>
          <p:cNvPr id="5" name="Text Placeholder 4">
            <a:extLst>
              <a:ext uri="{FF2B5EF4-FFF2-40B4-BE49-F238E27FC236}">
                <a16:creationId xmlns:a16="http://schemas.microsoft.com/office/drawing/2014/main" id="{880AABA6-118D-8D4C-E505-D635484D411C}"/>
              </a:ext>
            </a:extLst>
          </p:cNvPr>
          <p:cNvSpPr>
            <a:spLocks noGrp="1"/>
          </p:cNvSpPr>
          <p:nvPr>
            <p:ph type="body" sz="quarter" idx="18"/>
          </p:nvPr>
        </p:nvSpPr>
        <p:spPr>
          <a:xfrm>
            <a:off x="359998" y="6371488"/>
            <a:ext cx="7797600" cy="261610"/>
          </a:xfrm>
        </p:spPr>
        <p:txBody>
          <a:bodyPr/>
          <a:lstStyle/>
          <a:p>
            <a:r>
              <a:rPr lang="en-GB" sz="1100"/>
              <a:t>Source: Goldman Sachs - September 2026</a:t>
            </a:r>
          </a:p>
        </p:txBody>
      </p:sp>
      <p:pic>
        <p:nvPicPr>
          <p:cNvPr id="7" name="Picture 6">
            <a:extLst>
              <a:ext uri="{FF2B5EF4-FFF2-40B4-BE49-F238E27FC236}">
                <a16:creationId xmlns:a16="http://schemas.microsoft.com/office/drawing/2014/main" id="{A8008CA5-BECF-042F-FBD6-066478C80969}"/>
              </a:ext>
            </a:extLst>
          </p:cNvPr>
          <p:cNvPicPr>
            <a:picLocks noChangeAspect="1"/>
          </p:cNvPicPr>
          <p:nvPr/>
        </p:nvPicPr>
        <p:blipFill>
          <a:blip r:embed="rId2"/>
          <a:srcRect t="12077" b="7332"/>
          <a:stretch>
            <a:fillRect/>
          </a:stretch>
        </p:blipFill>
        <p:spPr>
          <a:xfrm>
            <a:off x="1960950" y="1485081"/>
            <a:ext cx="8270099" cy="4669691"/>
          </a:xfrm>
          <a:prstGeom prst="rect">
            <a:avLst/>
          </a:prstGeom>
        </p:spPr>
      </p:pic>
    </p:spTree>
    <p:extLst>
      <p:ext uri="{BB962C8B-B14F-4D97-AF65-F5344CB8AC3E}">
        <p14:creationId xmlns:p14="http://schemas.microsoft.com/office/powerpoint/2010/main" val="4226853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F7F59-391C-A77C-0892-7F19F50B24B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F32BA6-3EFE-7DCA-A56A-E3A441A8B1E4}"/>
              </a:ext>
            </a:extLst>
          </p:cNvPr>
          <p:cNvSpPr>
            <a:spLocks noGrp="1"/>
          </p:cNvSpPr>
          <p:nvPr>
            <p:ph type="body" sz="quarter" idx="15"/>
          </p:nvPr>
        </p:nvSpPr>
        <p:spPr/>
        <p:txBody>
          <a:bodyPr/>
          <a:lstStyle/>
          <a:p>
            <a:r>
              <a:rPr lang="en-GB" err="1"/>
              <a:t>Hyperscaler</a:t>
            </a:r>
            <a:r>
              <a:rPr lang="en-GB"/>
              <a:t> Capex estimates</a:t>
            </a:r>
          </a:p>
        </p:txBody>
      </p:sp>
      <p:sp>
        <p:nvSpPr>
          <p:cNvPr id="3" name="Slide Number Placeholder 2">
            <a:extLst>
              <a:ext uri="{FF2B5EF4-FFF2-40B4-BE49-F238E27FC236}">
                <a16:creationId xmlns:a16="http://schemas.microsoft.com/office/drawing/2014/main" id="{B9A9091B-2F4B-6AE1-C486-D6E629C0E688}"/>
              </a:ext>
            </a:extLst>
          </p:cNvPr>
          <p:cNvSpPr>
            <a:spLocks noGrp="1"/>
          </p:cNvSpPr>
          <p:nvPr>
            <p:ph type="sldNum" sz="quarter" idx="4"/>
          </p:nvPr>
        </p:nvSpPr>
        <p:spPr/>
        <p:txBody>
          <a:bodyPr/>
          <a:lstStyle/>
          <a:p>
            <a:fld id="{4DEEB580-E6FB-1142-B044-3C1CE6C423BA}" type="slidenum">
              <a:rPr lang="en-US" smtClean="0"/>
              <a:pPr/>
              <a:t>7</a:t>
            </a:fld>
            <a:endParaRPr lang="en-US"/>
          </a:p>
        </p:txBody>
      </p:sp>
      <p:sp>
        <p:nvSpPr>
          <p:cNvPr id="4" name="Title 3">
            <a:extLst>
              <a:ext uri="{FF2B5EF4-FFF2-40B4-BE49-F238E27FC236}">
                <a16:creationId xmlns:a16="http://schemas.microsoft.com/office/drawing/2014/main" id="{68C65681-1476-9B29-5EA9-2F457046CF4D}"/>
              </a:ext>
            </a:extLst>
          </p:cNvPr>
          <p:cNvSpPr>
            <a:spLocks noGrp="1"/>
          </p:cNvSpPr>
          <p:nvPr>
            <p:ph type="title"/>
          </p:nvPr>
        </p:nvSpPr>
        <p:spPr/>
        <p:txBody>
          <a:bodyPr/>
          <a:lstStyle/>
          <a:p>
            <a:r>
              <a:rPr lang="en-GB"/>
              <a:t>The AI boom</a:t>
            </a:r>
          </a:p>
        </p:txBody>
      </p:sp>
      <p:sp>
        <p:nvSpPr>
          <p:cNvPr id="5" name="Text Placeholder 4">
            <a:extLst>
              <a:ext uri="{FF2B5EF4-FFF2-40B4-BE49-F238E27FC236}">
                <a16:creationId xmlns:a16="http://schemas.microsoft.com/office/drawing/2014/main" id="{F92319CD-0CA8-F732-B4BA-131A59CB2ECB}"/>
              </a:ext>
            </a:extLst>
          </p:cNvPr>
          <p:cNvSpPr>
            <a:spLocks noGrp="1"/>
          </p:cNvSpPr>
          <p:nvPr>
            <p:ph type="body" sz="quarter" idx="18"/>
          </p:nvPr>
        </p:nvSpPr>
        <p:spPr>
          <a:xfrm>
            <a:off x="359998" y="6371488"/>
            <a:ext cx="7797600" cy="261610"/>
          </a:xfrm>
        </p:spPr>
        <p:txBody>
          <a:bodyPr/>
          <a:lstStyle/>
          <a:p>
            <a:r>
              <a:rPr lang="en-GB" sz="1100"/>
              <a:t>Source: BCA Research - September 2026</a:t>
            </a:r>
          </a:p>
        </p:txBody>
      </p:sp>
      <p:pic>
        <p:nvPicPr>
          <p:cNvPr id="7" name="Picture 6">
            <a:extLst>
              <a:ext uri="{FF2B5EF4-FFF2-40B4-BE49-F238E27FC236}">
                <a16:creationId xmlns:a16="http://schemas.microsoft.com/office/drawing/2014/main" id="{CA0DD56A-232E-3099-A3E7-04FA199D0FB9}"/>
              </a:ext>
            </a:extLst>
          </p:cNvPr>
          <p:cNvPicPr>
            <a:picLocks noChangeAspect="1"/>
          </p:cNvPicPr>
          <p:nvPr/>
        </p:nvPicPr>
        <p:blipFill>
          <a:blip r:embed="rId2"/>
          <a:stretch>
            <a:fillRect/>
          </a:stretch>
        </p:blipFill>
        <p:spPr>
          <a:xfrm>
            <a:off x="3596740" y="1374212"/>
            <a:ext cx="4998519" cy="4998519"/>
          </a:xfrm>
          <a:prstGeom prst="rect">
            <a:avLst/>
          </a:prstGeom>
        </p:spPr>
      </p:pic>
    </p:spTree>
    <p:extLst>
      <p:ext uri="{BB962C8B-B14F-4D97-AF65-F5344CB8AC3E}">
        <p14:creationId xmlns:p14="http://schemas.microsoft.com/office/powerpoint/2010/main" val="105887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F1404-3D77-7529-8507-D51F3395113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B41D94-E485-5005-B3DE-DF5540FEAE8F}"/>
              </a:ext>
            </a:extLst>
          </p:cNvPr>
          <p:cNvSpPr>
            <a:spLocks noGrp="1"/>
          </p:cNvSpPr>
          <p:nvPr>
            <p:ph type="body" sz="quarter" idx="15"/>
          </p:nvPr>
        </p:nvSpPr>
        <p:spPr/>
        <p:txBody>
          <a:bodyPr/>
          <a:lstStyle/>
          <a:p>
            <a:r>
              <a:rPr lang="en-GB"/>
              <a:t>Jevons paradox in action? </a:t>
            </a:r>
          </a:p>
          <a:p>
            <a:endParaRPr lang="en-GB"/>
          </a:p>
        </p:txBody>
      </p:sp>
      <p:sp>
        <p:nvSpPr>
          <p:cNvPr id="3" name="Slide Number Placeholder 2">
            <a:extLst>
              <a:ext uri="{FF2B5EF4-FFF2-40B4-BE49-F238E27FC236}">
                <a16:creationId xmlns:a16="http://schemas.microsoft.com/office/drawing/2014/main" id="{11F51F78-9CB0-4316-AC75-8D5BFC2E182B}"/>
              </a:ext>
            </a:extLst>
          </p:cNvPr>
          <p:cNvSpPr>
            <a:spLocks noGrp="1"/>
          </p:cNvSpPr>
          <p:nvPr>
            <p:ph type="sldNum" sz="quarter" idx="4"/>
          </p:nvPr>
        </p:nvSpPr>
        <p:spPr/>
        <p:txBody>
          <a:bodyPr/>
          <a:lstStyle/>
          <a:p>
            <a:fld id="{4DEEB580-E6FB-1142-B044-3C1CE6C423BA}" type="slidenum">
              <a:rPr lang="en-US" smtClean="0"/>
              <a:pPr/>
              <a:t>8</a:t>
            </a:fld>
            <a:endParaRPr lang="en-US"/>
          </a:p>
        </p:txBody>
      </p:sp>
      <p:sp>
        <p:nvSpPr>
          <p:cNvPr id="4" name="Title 3">
            <a:extLst>
              <a:ext uri="{FF2B5EF4-FFF2-40B4-BE49-F238E27FC236}">
                <a16:creationId xmlns:a16="http://schemas.microsoft.com/office/drawing/2014/main" id="{3CE84056-30CB-5433-E075-388AC0D32A89}"/>
              </a:ext>
            </a:extLst>
          </p:cNvPr>
          <p:cNvSpPr>
            <a:spLocks noGrp="1"/>
          </p:cNvSpPr>
          <p:nvPr>
            <p:ph type="title"/>
          </p:nvPr>
        </p:nvSpPr>
        <p:spPr/>
        <p:txBody>
          <a:bodyPr/>
          <a:lstStyle/>
          <a:p>
            <a:r>
              <a:rPr lang="en-GB"/>
              <a:t>The AI boom</a:t>
            </a:r>
          </a:p>
        </p:txBody>
      </p:sp>
      <p:sp>
        <p:nvSpPr>
          <p:cNvPr id="5" name="Text Placeholder 4">
            <a:extLst>
              <a:ext uri="{FF2B5EF4-FFF2-40B4-BE49-F238E27FC236}">
                <a16:creationId xmlns:a16="http://schemas.microsoft.com/office/drawing/2014/main" id="{A149F228-3650-9BE8-CF1D-916688A1E162}"/>
              </a:ext>
            </a:extLst>
          </p:cNvPr>
          <p:cNvSpPr>
            <a:spLocks noGrp="1"/>
          </p:cNvSpPr>
          <p:nvPr>
            <p:ph type="body" sz="quarter" idx="18"/>
          </p:nvPr>
        </p:nvSpPr>
        <p:spPr>
          <a:xfrm>
            <a:off x="359998" y="6371488"/>
            <a:ext cx="7797600" cy="261610"/>
          </a:xfrm>
        </p:spPr>
        <p:txBody>
          <a:bodyPr/>
          <a:lstStyle/>
          <a:p>
            <a:r>
              <a:rPr lang="en-GB" sz="1100"/>
              <a:t>Source: EPOCH AI - September 2026</a:t>
            </a:r>
          </a:p>
        </p:txBody>
      </p:sp>
      <p:pic>
        <p:nvPicPr>
          <p:cNvPr id="8" name="Picture 7">
            <a:extLst>
              <a:ext uri="{FF2B5EF4-FFF2-40B4-BE49-F238E27FC236}">
                <a16:creationId xmlns:a16="http://schemas.microsoft.com/office/drawing/2014/main" id="{172945DB-2127-52BA-1429-CBD121AFF37D}"/>
              </a:ext>
            </a:extLst>
          </p:cNvPr>
          <p:cNvPicPr>
            <a:picLocks noChangeAspect="1"/>
          </p:cNvPicPr>
          <p:nvPr/>
        </p:nvPicPr>
        <p:blipFill>
          <a:blip r:embed="rId2"/>
          <a:stretch>
            <a:fillRect/>
          </a:stretch>
        </p:blipFill>
        <p:spPr>
          <a:xfrm>
            <a:off x="4107978" y="1295688"/>
            <a:ext cx="3976043" cy="5075800"/>
          </a:xfrm>
          <a:prstGeom prst="rect">
            <a:avLst/>
          </a:prstGeom>
        </p:spPr>
      </p:pic>
    </p:spTree>
    <p:extLst>
      <p:ext uri="{BB962C8B-B14F-4D97-AF65-F5344CB8AC3E}">
        <p14:creationId xmlns:p14="http://schemas.microsoft.com/office/powerpoint/2010/main" val="3511914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4D880-DAB2-46C2-8556-440B55F901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C721E3-3401-2928-D4B5-4AD66757075C}"/>
              </a:ext>
            </a:extLst>
          </p:cNvPr>
          <p:cNvSpPr>
            <a:spLocks noGrp="1"/>
          </p:cNvSpPr>
          <p:nvPr>
            <p:ph type="body" sz="quarter" idx="15"/>
          </p:nvPr>
        </p:nvSpPr>
        <p:spPr/>
        <p:txBody>
          <a:bodyPr/>
          <a:lstStyle/>
          <a:p>
            <a:r>
              <a:rPr lang="en-GB"/>
              <a:t>Still A long way to go</a:t>
            </a:r>
          </a:p>
        </p:txBody>
      </p:sp>
      <p:sp>
        <p:nvSpPr>
          <p:cNvPr id="3" name="Slide Number Placeholder 2">
            <a:extLst>
              <a:ext uri="{FF2B5EF4-FFF2-40B4-BE49-F238E27FC236}">
                <a16:creationId xmlns:a16="http://schemas.microsoft.com/office/drawing/2014/main" id="{F42D79A7-BE74-7081-CDDD-588462F38BC9}"/>
              </a:ext>
            </a:extLst>
          </p:cNvPr>
          <p:cNvSpPr>
            <a:spLocks noGrp="1"/>
          </p:cNvSpPr>
          <p:nvPr>
            <p:ph type="sldNum" sz="quarter" idx="4"/>
          </p:nvPr>
        </p:nvSpPr>
        <p:spPr/>
        <p:txBody>
          <a:bodyPr/>
          <a:lstStyle/>
          <a:p>
            <a:fld id="{4DEEB580-E6FB-1142-B044-3C1CE6C423BA}" type="slidenum">
              <a:rPr lang="en-US" smtClean="0"/>
              <a:pPr/>
              <a:t>9</a:t>
            </a:fld>
            <a:endParaRPr lang="en-US"/>
          </a:p>
        </p:txBody>
      </p:sp>
      <p:sp>
        <p:nvSpPr>
          <p:cNvPr id="4" name="Title 3">
            <a:extLst>
              <a:ext uri="{FF2B5EF4-FFF2-40B4-BE49-F238E27FC236}">
                <a16:creationId xmlns:a16="http://schemas.microsoft.com/office/drawing/2014/main" id="{25AD071D-0ABB-4685-0B4E-BFD139C8E2F5}"/>
              </a:ext>
            </a:extLst>
          </p:cNvPr>
          <p:cNvSpPr>
            <a:spLocks noGrp="1"/>
          </p:cNvSpPr>
          <p:nvPr>
            <p:ph type="title"/>
          </p:nvPr>
        </p:nvSpPr>
        <p:spPr/>
        <p:txBody>
          <a:bodyPr/>
          <a:lstStyle/>
          <a:p>
            <a:r>
              <a:rPr lang="en-GB"/>
              <a:t>The AI boom</a:t>
            </a:r>
          </a:p>
        </p:txBody>
      </p:sp>
      <p:sp>
        <p:nvSpPr>
          <p:cNvPr id="5" name="Text Placeholder 4">
            <a:extLst>
              <a:ext uri="{FF2B5EF4-FFF2-40B4-BE49-F238E27FC236}">
                <a16:creationId xmlns:a16="http://schemas.microsoft.com/office/drawing/2014/main" id="{4AA70AA4-9B83-CA9F-6CBA-422151E4771D}"/>
              </a:ext>
            </a:extLst>
          </p:cNvPr>
          <p:cNvSpPr>
            <a:spLocks noGrp="1"/>
          </p:cNvSpPr>
          <p:nvPr>
            <p:ph type="body" sz="quarter" idx="18"/>
          </p:nvPr>
        </p:nvSpPr>
        <p:spPr>
          <a:xfrm>
            <a:off x="359998" y="6371488"/>
            <a:ext cx="7797600" cy="261610"/>
          </a:xfrm>
        </p:spPr>
        <p:txBody>
          <a:bodyPr/>
          <a:lstStyle/>
          <a:p>
            <a:r>
              <a:rPr lang="en-GB" sz="1100"/>
              <a:t>Source: ramp - September 2026</a:t>
            </a:r>
          </a:p>
        </p:txBody>
      </p:sp>
      <p:pic>
        <p:nvPicPr>
          <p:cNvPr id="7" name="Picture 6">
            <a:extLst>
              <a:ext uri="{FF2B5EF4-FFF2-40B4-BE49-F238E27FC236}">
                <a16:creationId xmlns:a16="http://schemas.microsoft.com/office/drawing/2014/main" id="{4E9A091A-10E4-7976-4E9A-9A8403410458}"/>
              </a:ext>
            </a:extLst>
          </p:cNvPr>
          <p:cNvPicPr>
            <a:picLocks noChangeAspect="1"/>
          </p:cNvPicPr>
          <p:nvPr/>
        </p:nvPicPr>
        <p:blipFill>
          <a:blip r:embed="rId2"/>
          <a:srcRect t="14631"/>
          <a:stretch>
            <a:fillRect/>
          </a:stretch>
        </p:blipFill>
        <p:spPr>
          <a:xfrm>
            <a:off x="1786720" y="1684651"/>
            <a:ext cx="8618559" cy="4447527"/>
          </a:xfrm>
          <a:prstGeom prst="rect">
            <a:avLst/>
          </a:prstGeom>
        </p:spPr>
      </p:pic>
    </p:spTree>
    <p:extLst>
      <p:ext uri="{BB962C8B-B14F-4D97-AF65-F5344CB8AC3E}">
        <p14:creationId xmlns:p14="http://schemas.microsoft.com/office/powerpoint/2010/main" val="3904480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F579F-A5D5-4F4C-C37B-74892B20C2C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28FA40-F317-94D3-EC98-C07BC310E024}"/>
              </a:ext>
            </a:extLst>
          </p:cNvPr>
          <p:cNvSpPr>
            <a:spLocks noGrp="1"/>
          </p:cNvSpPr>
          <p:nvPr>
            <p:ph type="body" sz="quarter" idx="15"/>
          </p:nvPr>
        </p:nvSpPr>
        <p:spPr/>
        <p:txBody>
          <a:bodyPr/>
          <a:lstStyle/>
          <a:p>
            <a:r>
              <a:rPr lang="en-GB"/>
              <a:t>Lots of “The Future”  priced in today – present value of future growth</a:t>
            </a:r>
          </a:p>
        </p:txBody>
      </p:sp>
      <p:sp>
        <p:nvSpPr>
          <p:cNvPr id="3" name="Slide Number Placeholder 2">
            <a:extLst>
              <a:ext uri="{FF2B5EF4-FFF2-40B4-BE49-F238E27FC236}">
                <a16:creationId xmlns:a16="http://schemas.microsoft.com/office/drawing/2014/main" id="{B2E62E84-7AB9-485A-17E5-67AD3EDCDDD8}"/>
              </a:ext>
            </a:extLst>
          </p:cNvPr>
          <p:cNvSpPr>
            <a:spLocks noGrp="1"/>
          </p:cNvSpPr>
          <p:nvPr>
            <p:ph type="sldNum" sz="quarter" idx="4"/>
          </p:nvPr>
        </p:nvSpPr>
        <p:spPr/>
        <p:txBody>
          <a:bodyPr/>
          <a:lstStyle/>
          <a:p>
            <a:fld id="{4DEEB580-E6FB-1142-B044-3C1CE6C423BA}" type="slidenum">
              <a:rPr lang="en-US" smtClean="0"/>
              <a:pPr/>
              <a:t>10</a:t>
            </a:fld>
            <a:endParaRPr lang="en-US"/>
          </a:p>
        </p:txBody>
      </p:sp>
      <p:sp>
        <p:nvSpPr>
          <p:cNvPr id="4" name="Title 3">
            <a:extLst>
              <a:ext uri="{FF2B5EF4-FFF2-40B4-BE49-F238E27FC236}">
                <a16:creationId xmlns:a16="http://schemas.microsoft.com/office/drawing/2014/main" id="{F6BCE42B-39F1-F92F-21AC-27A16FB2F986}"/>
              </a:ext>
            </a:extLst>
          </p:cNvPr>
          <p:cNvSpPr>
            <a:spLocks noGrp="1"/>
          </p:cNvSpPr>
          <p:nvPr>
            <p:ph type="title"/>
          </p:nvPr>
        </p:nvSpPr>
        <p:spPr/>
        <p:txBody>
          <a:bodyPr/>
          <a:lstStyle/>
          <a:p>
            <a:r>
              <a:rPr lang="en-GB"/>
              <a:t>Is it a bubble?</a:t>
            </a:r>
          </a:p>
        </p:txBody>
      </p:sp>
      <p:sp>
        <p:nvSpPr>
          <p:cNvPr id="5" name="Text Placeholder 4">
            <a:extLst>
              <a:ext uri="{FF2B5EF4-FFF2-40B4-BE49-F238E27FC236}">
                <a16:creationId xmlns:a16="http://schemas.microsoft.com/office/drawing/2014/main" id="{EC562666-6884-E602-9B56-B0D08FC24528}"/>
              </a:ext>
            </a:extLst>
          </p:cNvPr>
          <p:cNvSpPr>
            <a:spLocks noGrp="1"/>
          </p:cNvSpPr>
          <p:nvPr>
            <p:ph type="body" sz="quarter" idx="18"/>
          </p:nvPr>
        </p:nvSpPr>
        <p:spPr>
          <a:xfrm>
            <a:off x="359998" y="6371488"/>
            <a:ext cx="7797600" cy="261610"/>
          </a:xfrm>
        </p:spPr>
        <p:txBody>
          <a:bodyPr/>
          <a:lstStyle/>
          <a:p>
            <a:r>
              <a:rPr lang="en-GB" sz="1100"/>
              <a:t>Source: Counterpoint Global - June 2026</a:t>
            </a:r>
          </a:p>
        </p:txBody>
      </p:sp>
      <p:pic>
        <p:nvPicPr>
          <p:cNvPr id="8" name="Picture 7">
            <a:extLst>
              <a:ext uri="{FF2B5EF4-FFF2-40B4-BE49-F238E27FC236}">
                <a16:creationId xmlns:a16="http://schemas.microsoft.com/office/drawing/2014/main" id="{C866D704-A7B4-CD7F-0130-CA3B5C9BB33A}"/>
              </a:ext>
            </a:extLst>
          </p:cNvPr>
          <p:cNvPicPr>
            <a:picLocks noChangeAspect="1"/>
          </p:cNvPicPr>
          <p:nvPr/>
        </p:nvPicPr>
        <p:blipFill>
          <a:blip r:embed="rId2"/>
          <a:stretch>
            <a:fillRect/>
          </a:stretch>
        </p:blipFill>
        <p:spPr>
          <a:xfrm>
            <a:off x="1956457" y="1514349"/>
            <a:ext cx="8279086" cy="4706520"/>
          </a:xfrm>
          <a:prstGeom prst="rect">
            <a:avLst/>
          </a:prstGeom>
        </p:spPr>
      </p:pic>
    </p:spTree>
    <p:extLst>
      <p:ext uri="{BB962C8B-B14F-4D97-AF65-F5344CB8AC3E}">
        <p14:creationId xmlns:p14="http://schemas.microsoft.com/office/powerpoint/2010/main" val="1365027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80D4B-F3C5-EAB7-6C7F-F62213190A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61B93D0-265B-40B3-3349-7C3C6428EE26}"/>
              </a:ext>
            </a:extLst>
          </p:cNvPr>
          <p:cNvSpPr>
            <a:spLocks noGrp="1"/>
          </p:cNvSpPr>
          <p:nvPr>
            <p:ph type="body" sz="quarter" idx="15"/>
          </p:nvPr>
        </p:nvSpPr>
        <p:spPr/>
        <p:txBody>
          <a:bodyPr/>
          <a:lstStyle/>
          <a:p>
            <a:r>
              <a:rPr lang="en-GB"/>
              <a:t>Internet 1995-2000 vs AI 2022-2026 (Price Return vs P/E Ratio)</a:t>
            </a:r>
          </a:p>
        </p:txBody>
      </p:sp>
      <p:sp>
        <p:nvSpPr>
          <p:cNvPr id="3" name="Slide Number Placeholder 2">
            <a:extLst>
              <a:ext uri="{FF2B5EF4-FFF2-40B4-BE49-F238E27FC236}">
                <a16:creationId xmlns:a16="http://schemas.microsoft.com/office/drawing/2014/main" id="{536C1673-A74F-459F-2271-82A743C1A023}"/>
              </a:ext>
            </a:extLst>
          </p:cNvPr>
          <p:cNvSpPr>
            <a:spLocks noGrp="1"/>
          </p:cNvSpPr>
          <p:nvPr>
            <p:ph type="sldNum" sz="quarter" idx="4"/>
          </p:nvPr>
        </p:nvSpPr>
        <p:spPr/>
        <p:txBody>
          <a:bodyPr/>
          <a:lstStyle/>
          <a:p>
            <a:fld id="{4DEEB580-E6FB-1142-B044-3C1CE6C423BA}" type="slidenum">
              <a:rPr lang="en-US" smtClean="0"/>
              <a:pPr/>
              <a:t>11</a:t>
            </a:fld>
            <a:endParaRPr lang="en-US"/>
          </a:p>
        </p:txBody>
      </p:sp>
      <p:sp>
        <p:nvSpPr>
          <p:cNvPr id="4" name="Title 3">
            <a:extLst>
              <a:ext uri="{FF2B5EF4-FFF2-40B4-BE49-F238E27FC236}">
                <a16:creationId xmlns:a16="http://schemas.microsoft.com/office/drawing/2014/main" id="{DCB1756D-FA99-1871-0CD0-509EF76B0089}"/>
              </a:ext>
            </a:extLst>
          </p:cNvPr>
          <p:cNvSpPr>
            <a:spLocks noGrp="1"/>
          </p:cNvSpPr>
          <p:nvPr>
            <p:ph type="title"/>
          </p:nvPr>
        </p:nvSpPr>
        <p:spPr/>
        <p:txBody>
          <a:bodyPr/>
          <a:lstStyle/>
          <a:p>
            <a:r>
              <a:rPr lang="en-GB"/>
              <a:t>Not a valuation bubble</a:t>
            </a:r>
          </a:p>
        </p:txBody>
      </p:sp>
      <p:sp>
        <p:nvSpPr>
          <p:cNvPr id="5" name="Text Placeholder 4">
            <a:extLst>
              <a:ext uri="{FF2B5EF4-FFF2-40B4-BE49-F238E27FC236}">
                <a16:creationId xmlns:a16="http://schemas.microsoft.com/office/drawing/2014/main" id="{7AD63089-4B76-9946-1041-C19022BEED54}"/>
              </a:ext>
            </a:extLst>
          </p:cNvPr>
          <p:cNvSpPr>
            <a:spLocks noGrp="1"/>
          </p:cNvSpPr>
          <p:nvPr>
            <p:ph type="body" sz="quarter" idx="18"/>
          </p:nvPr>
        </p:nvSpPr>
        <p:spPr>
          <a:xfrm>
            <a:off x="359998" y="6371488"/>
            <a:ext cx="7797600" cy="261610"/>
          </a:xfrm>
        </p:spPr>
        <p:txBody>
          <a:bodyPr/>
          <a:lstStyle/>
          <a:p>
            <a:r>
              <a:rPr lang="en-GB" sz="1100"/>
              <a:t>Source: Fidelity - September 2026</a:t>
            </a:r>
          </a:p>
        </p:txBody>
      </p:sp>
      <p:pic>
        <p:nvPicPr>
          <p:cNvPr id="7" name="Picture 6">
            <a:extLst>
              <a:ext uri="{FF2B5EF4-FFF2-40B4-BE49-F238E27FC236}">
                <a16:creationId xmlns:a16="http://schemas.microsoft.com/office/drawing/2014/main" id="{BC860F71-B262-0BBA-AEA8-201119F0D12D}"/>
              </a:ext>
            </a:extLst>
          </p:cNvPr>
          <p:cNvPicPr>
            <a:picLocks noChangeAspect="1"/>
          </p:cNvPicPr>
          <p:nvPr/>
        </p:nvPicPr>
        <p:blipFill>
          <a:blip r:embed="rId2"/>
          <a:srcRect l="7382" t="4097" r="7382" b="10013"/>
          <a:stretch>
            <a:fillRect/>
          </a:stretch>
        </p:blipFill>
        <p:spPr>
          <a:xfrm>
            <a:off x="1923205" y="1500903"/>
            <a:ext cx="8345589" cy="4755853"/>
          </a:xfrm>
          <a:prstGeom prst="rect">
            <a:avLst/>
          </a:prstGeom>
        </p:spPr>
      </p:pic>
    </p:spTree>
    <p:extLst>
      <p:ext uri="{BB962C8B-B14F-4D97-AF65-F5344CB8AC3E}">
        <p14:creationId xmlns:p14="http://schemas.microsoft.com/office/powerpoint/2010/main" val="274437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E3E35-53E3-F71D-4DE5-7E81BDFB4E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57FA7B-E48D-9309-DD1F-5C1B0886B32A}"/>
              </a:ext>
            </a:extLst>
          </p:cNvPr>
          <p:cNvSpPr>
            <a:spLocks noGrp="1"/>
          </p:cNvSpPr>
          <p:nvPr>
            <p:ph type="body" sz="quarter" idx="15"/>
          </p:nvPr>
        </p:nvSpPr>
        <p:spPr/>
        <p:txBody>
          <a:bodyPr/>
          <a:lstStyle/>
          <a:p>
            <a:r>
              <a:rPr lang="en-GB"/>
              <a:t>Where’s the euphoria? Goldmans Sachs US Equity Sentiment Indicator</a:t>
            </a:r>
          </a:p>
        </p:txBody>
      </p:sp>
      <p:sp>
        <p:nvSpPr>
          <p:cNvPr id="3" name="Slide Number Placeholder 2">
            <a:extLst>
              <a:ext uri="{FF2B5EF4-FFF2-40B4-BE49-F238E27FC236}">
                <a16:creationId xmlns:a16="http://schemas.microsoft.com/office/drawing/2014/main" id="{38316066-2EF0-09F5-BCB1-EF43693F7E7D}"/>
              </a:ext>
            </a:extLst>
          </p:cNvPr>
          <p:cNvSpPr>
            <a:spLocks noGrp="1"/>
          </p:cNvSpPr>
          <p:nvPr>
            <p:ph type="sldNum" sz="quarter" idx="4"/>
          </p:nvPr>
        </p:nvSpPr>
        <p:spPr/>
        <p:txBody>
          <a:bodyPr/>
          <a:lstStyle/>
          <a:p>
            <a:fld id="{4DEEB580-E6FB-1142-B044-3C1CE6C423BA}" type="slidenum">
              <a:rPr lang="en-US" smtClean="0"/>
              <a:pPr/>
              <a:t>12</a:t>
            </a:fld>
            <a:endParaRPr lang="en-US"/>
          </a:p>
        </p:txBody>
      </p:sp>
      <p:sp>
        <p:nvSpPr>
          <p:cNvPr id="4" name="Title 3">
            <a:extLst>
              <a:ext uri="{FF2B5EF4-FFF2-40B4-BE49-F238E27FC236}">
                <a16:creationId xmlns:a16="http://schemas.microsoft.com/office/drawing/2014/main" id="{82E73BA3-BE8F-C164-6A0E-A5CDE9584DF1}"/>
              </a:ext>
            </a:extLst>
          </p:cNvPr>
          <p:cNvSpPr>
            <a:spLocks noGrp="1"/>
          </p:cNvSpPr>
          <p:nvPr>
            <p:ph type="title"/>
          </p:nvPr>
        </p:nvSpPr>
        <p:spPr/>
        <p:txBody>
          <a:bodyPr/>
          <a:lstStyle/>
          <a:p>
            <a:r>
              <a:rPr lang="en-GB"/>
              <a:t>Not a sentiment bubble</a:t>
            </a:r>
          </a:p>
        </p:txBody>
      </p:sp>
      <p:sp>
        <p:nvSpPr>
          <p:cNvPr id="5" name="Text Placeholder 4">
            <a:extLst>
              <a:ext uri="{FF2B5EF4-FFF2-40B4-BE49-F238E27FC236}">
                <a16:creationId xmlns:a16="http://schemas.microsoft.com/office/drawing/2014/main" id="{13A552EE-E00D-589E-00A9-55DFA5122237}"/>
              </a:ext>
            </a:extLst>
          </p:cNvPr>
          <p:cNvSpPr>
            <a:spLocks noGrp="1"/>
          </p:cNvSpPr>
          <p:nvPr>
            <p:ph type="body" sz="quarter" idx="18"/>
          </p:nvPr>
        </p:nvSpPr>
        <p:spPr>
          <a:xfrm>
            <a:off x="359998" y="6371488"/>
            <a:ext cx="7797600" cy="261610"/>
          </a:xfrm>
        </p:spPr>
        <p:txBody>
          <a:bodyPr/>
          <a:lstStyle/>
          <a:p>
            <a:r>
              <a:rPr lang="en-GB" sz="1100"/>
              <a:t>Source: Goldman Sachs - September 2026</a:t>
            </a:r>
          </a:p>
        </p:txBody>
      </p:sp>
      <p:pic>
        <p:nvPicPr>
          <p:cNvPr id="7" name="Picture 6">
            <a:extLst>
              <a:ext uri="{FF2B5EF4-FFF2-40B4-BE49-F238E27FC236}">
                <a16:creationId xmlns:a16="http://schemas.microsoft.com/office/drawing/2014/main" id="{334C079A-677D-1552-45B0-31D02F3B08B0}"/>
              </a:ext>
            </a:extLst>
          </p:cNvPr>
          <p:cNvPicPr>
            <a:picLocks noChangeAspect="1"/>
          </p:cNvPicPr>
          <p:nvPr/>
        </p:nvPicPr>
        <p:blipFill>
          <a:blip r:embed="rId2"/>
          <a:srcRect t="6504"/>
          <a:stretch>
            <a:fillRect/>
          </a:stretch>
        </p:blipFill>
        <p:spPr>
          <a:xfrm>
            <a:off x="2075734" y="1617640"/>
            <a:ext cx="8743116" cy="4603561"/>
          </a:xfrm>
          <a:prstGeom prst="rect">
            <a:avLst/>
          </a:prstGeom>
        </p:spPr>
      </p:pic>
    </p:spTree>
    <p:extLst>
      <p:ext uri="{BB962C8B-B14F-4D97-AF65-F5344CB8AC3E}">
        <p14:creationId xmlns:p14="http://schemas.microsoft.com/office/powerpoint/2010/main" val="2634789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9B8E-F42A-1C9A-3864-3AD77B97602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DE03B-B6F6-C259-4899-854878FD6ED6}"/>
              </a:ext>
            </a:extLst>
          </p:cNvPr>
          <p:cNvSpPr>
            <a:spLocks noGrp="1"/>
          </p:cNvSpPr>
          <p:nvPr>
            <p:ph type="body" sz="quarter" idx="15"/>
          </p:nvPr>
        </p:nvSpPr>
        <p:spPr/>
        <p:txBody>
          <a:bodyPr/>
          <a:lstStyle/>
          <a:p>
            <a:r>
              <a:rPr lang="en-GB"/>
              <a:t>Fiscal “headroom” estimate</a:t>
            </a:r>
          </a:p>
        </p:txBody>
      </p:sp>
      <p:sp>
        <p:nvSpPr>
          <p:cNvPr id="3" name="Slide Number Placeholder 2">
            <a:extLst>
              <a:ext uri="{FF2B5EF4-FFF2-40B4-BE49-F238E27FC236}">
                <a16:creationId xmlns:a16="http://schemas.microsoft.com/office/drawing/2014/main" id="{261F909E-EEFC-7C26-0554-0A97E9341D1B}"/>
              </a:ext>
            </a:extLst>
          </p:cNvPr>
          <p:cNvSpPr>
            <a:spLocks noGrp="1"/>
          </p:cNvSpPr>
          <p:nvPr>
            <p:ph type="sldNum" sz="quarter" idx="4"/>
          </p:nvPr>
        </p:nvSpPr>
        <p:spPr/>
        <p:txBody>
          <a:bodyPr/>
          <a:lstStyle/>
          <a:p>
            <a:fld id="{4DEEB580-E6FB-1142-B044-3C1CE6C423BA}" type="slidenum">
              <a:rPr lang="en-US" smtClean="0"/>
              <a:pPr/>
              <a:t>13</a:t>
            </a:fld>
            <a:endParaRPr lang="en-US"/>
          </a:p>
        </p:txBody>
      </p:sp>
      <p:sp>
        <p:nvSpPr>
          <p:cNvPr id="4" name="Title 3">
            <a:extLst>
              <a:ext uri="{FF2B5EF4-FFF2-40B4-BE49-F238E27FC236}">
                <a16:creationId xmlns:a16="http://schemas.microsoft.com/office/drawing/2014/main" id="{A39C111D-874F-3BAC-D184-483A2CD34DA5}"/>
              </a:ext>
            </a:extLst>
          </p:cNvPr>
          <p:cNvSpPr>
            <a:spLocks noGrp="1"/>
          </p:cNvSpPr>
          <p:nvPr>
            <p:ph type="title"/>
          </p:nvPr>
        </p:nvSpPr>
        <p:spPr/>
        <p:txBody>
          <a:bodyPr/>
          <a:lstStyle/>
          <a:p>
            <a:r>
              <a:rPr lang="en-GB"/>
              <a:t>Healey’s constraint</a:t>
            </a:r>
          </a:p>
        </p:txBody>
      </p:sp>
      <p:sp>
        <p:nvSpPr>
          <p:cNvPr id="5" name="Text Placeholder 4">
            <a:extLst>
              <a:ext uri="{FF2B5EF4-FFF2-40B4-BE49-F238E27FC236}">
                <a16:creationId xmlns:a16="http://schemas.microsoft.com/office/drawing/2014/main" id="{6C81769E-C0A3-B0EA-7E8C-A983836476DA}"/>
              </a:ext>
            </a:extLst>
          </p:cNvPr>
          <p:cNvSpPr>
            <a:spLocks noGrp="1"/>
          </p:cNvSpPr>
          <p:nvPr>
            <p:ph type="body" sz="quarter" idx="18"/>
          </p:nvPr>
        </p:nvSpPr>
        <p:spPr>
          <a:xfrm>
            <a:off x="359998" y="6371488"/>
            <a:ext cx="7797600" cy="261610"/>
          </a:xfrm>
        </p:spPr>
        <p:txBody>
          <a:bodyPr/>
          <a:lstStyle/>
          <a:p>
            <a:r>
              <a:rPr lang="en-GB" sz="1100"/>
              <a:t>Source: OBR and market estimates - September 2026</a:t>
            </a:r>
          </a:p>
        </p:txBody>
      </p:sp>
      <p:pic>
        <p:nvPicPr>
          <p:cNvPr id="7" name="Picture 6">
            <a:extLst>
              <a:ext uri="{FF2B5EF4-FFF2-40B4-BE49-F238E27FC236}">
                <a16:creationId xmlns:a16="http://schemas.microsoft.com/office/drawing/2014/main" id="{8AC93051-C37B-4183-8D2A-9B791A332B80}"/>
              </a:ext>
            </a:extLst>
          </p:cNvPr>
          <p:cNvPicPr>
            <a:picLocks noChangeAspect="1"/>
          </p:cNvPicPr>
          <p:nvPr/>
        </p:nvPicPr>
        <p:blipFill>
          <a:blip r:embed="rId2"/>
          <a:stretch>
            <a:fillRect/>
          </a:stretch>
        </p:blipFill>
        <p:spPr>
          <a:xfrm>
            <a:off x="2444109" y="1514349"/>
            <a:ext cx="7303781" cy="4660597"/>
          </a:xfrm>
          <a:prstGeom prst="rect">
            <a:avLst/>
          </a:prstGeom>
        </p:spPr>
      </p:pic>
    </p:spTree>
    <p:extLst>
      <p:ext uri="{BB962C8B-B14F-4D97-AF65-F5344CB8AC3E}">
        <p14:creationId xmlns:p14="http://schemas.microsoft.com/office/powerpoint/2010/main" val="3255330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88FA6-5A08-8849-6D3F-5EE0918C42D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6E760AB-8146-FD02-C002-1B7982CA4B2C}"/>
              </a:ext>
            </a:extLst>
          </p:cNvPr>
          <p:cNvSpPr>
            <a:spLocks noGrp="1"/>
          </p:cNvSpPr>
          <p:nvPr>
            <p:ph type="body" sz="quarter" idx="15"/>
          </p:nvPr>
        </p:nvSpPr>
        <p:spPr/>
        <p:txBody>
          <a:bodyPr/>
          <a:lstStyle/>
          <a:p>
            <a:r>
              <a:rPr lang="en-GB" dirty="0"/>
              <a:t>Mid-term congressional elections on 3 November. </a:t>
            </a:r>
          </a:p>
          <a:p>
            <a:r>
              <a:rPr lang="en-GB" dirty="0"/>
              <a:t>Who wins the Senate? </a:t>
            </a:r>
          </a:p>
        </p:txBody>
      </p:sp>
      <p:sp>
        <p:nvSpPr>
          <p:cNvPr id="3" name="Slide Number Placeholder 2">
            <a:extLst>
              <a:ext uri="{FF2B5EF4-FFF2-40B4-BE49-F238E27FC236}">
                <a16:creationId xmlns:a16="http://schemas.microsoft.com/office/drawing/2014/main" id="{A640D49D-8B0D-EA68-379F-0118BB6E379F}"/>
              </a:ext>
            </a:extLst>
          </p:cNvPr>
          <p:cNvSpPr>
            <a:spLocks noGrp="1"/>
          </p:cNvSpPr>
          <p:nvPr>
            <p:ph type="sldNum" sz="quarter" idx="4"/>
          </p:nvPr>
        </p:nvSpPr>
        <p:spPr/>
        <p:txBody>
          <a:bodyPr/>
          <a:lstStyle/>
          <a:p>
            <a:fld id="{4DEEB580-E6FB-1142-B044-3C1CE6C423BA}" type="slidenum">
              <a:rPr lang="en-US" smtClean="0"/>
              <a:pPr/>
              <a:t>14</a:t>
            </a:fld>
            <a:endParaRPr lang="en-US"/>
          </a:p>
        </p:txBody>
      </p:sp>
      <p:sp>
        <p:nvSpPr>
          <p:cNvPr id="4" name="Title 3">
            <a:extLst>
              <a:ext uri="{FF2B5EF4-FFF2-40B4-BE49-F238E27FC236}">
                <a16:creationId xmlns:a16="http://schemas.microsoft.com/office/drawing/2014/main" id="{F63E2622-A86A-EF9C-56DF-8B85256DBA2B}"/>
              </a:ext>
            </a:extLst>
          </p:cNvPr>
          <p:cNvSpPr>
            <a:spLocks noGrp="1"/>
          </p:cNvSpPr>
          <p:nvPr>
            <p:ph type="title"/>
          </p:nvPr>
        </p:nvSpPr>
        <p:spPr/>
        <p:txBody>
          <a:bodyPr/>
          <a:lstStyle/>
          <a:p>
            <a:r>
              <a:rPr lang="en-GB" dirty="0"/>
              <a:t>Gridlock in Washington? </a:t>
            </a:r>
          </a:p>
        </p:txBody>
      </p:sp>
      <p:sp>
        <p:nvSpPr>
          <p:cNvPr id="5" name="Text Placeholder 4">
            <a:extLst>
              <a:ext uri="{FF2B5EF4-FFF2-40B4-BE49-F238E27FC236}">
                <a16:creationId xmlns:a16="http://schemas.microsoft.com/office/drawing/2014/main" id="{093C85B3-2BB0-A0E2-3EFA-FFCD99FD9BA3}"/>
              </a:ext>
            </a:extLst>
          </p:cNvPr>
          <p:cNvSpPr>
            <a:spLocks noGrp="1"/>
          </p:cNvSpPr>
          <p:nvPr>
            <p:ph type="body" sz="quarter" idx="18"/>
          </p:nvPr>
        </p:nvSpPr>
        <p:spPr>
          <a:xfrm>
            <a:off x="359998" y="6371488"/>
            <a:ext cx="7797600" cy="261610"/>
          </a:xfrm>
        </p:spPr>
        <p:txBody>
          <a:bodyPr/>
          <a:lstStyle/>
          <a:p>
            <a:r>
              <a:rPr lang="en-GB" sz="1100" dirty="0"/>
              <a:t>Source: </a:t>
            </a:r>
            <a:r>
              <a:rPr lang="en-GB" sz="1100" dirty="0" err="1"/>
              <a:t>PredictIt</a:t>
            </a:r>
            <a:r>
              <a:rPr lang="en-GB" sz="1100" dirty="0"/>
              <a:t> - 09/10/2026</a:t>
            </a:r>
          </a:p>
        </p:txBody>
      </p:sp>
      <p:pic>
        <p:nvPicPr>
          <p:cNvPr id="6" name="Picture 5">
            <a:extLst>
              <a:ext uri="{FF2B5EF4-FFF2-40B4-BE49-F238E27FC236}">
                <a16:creationId xmlns:a16="http://schemas.microsoft.com/office/drawing/2014/main" id="{10F7E107-0B49-AF4A-E898-F099DF346425}"/>
              </a:ext>
            </a:extLst>
          </p:cNvPr>
          <p:cNvPicPr>
            <a:picLocks noChangeAspect="1"/>
          </p:cNvPicPr>
          <p:nvPr/>
        </p:nvPicPr>
        <p:blipFill>
          <a:blip r:embed="rId2"/>
          <a:stretch>
            <a:fillRect/>
          </a:stretch>
        </p:blipFill>
        <p:spPr>
          <a:xfrm>
            <a:off x="1511084" y="2291059"/>
            <a:ext cx="8624980" cy="2477049"/>
          </a:xfrm>
          <a:prstGeom prst="rect">
            <a:avLst/>
          </a:prstGeom>
        </p:spPr>
      </p:pic>
    </p:spTree>
    <p:extLst>
      <p:ext uri="{BB962C8B-B14F-4D97-AF65-F5344CB8AC3E}">
        <p14:creationId xmlns:p14="http://schemas.microsoft.com/office/powerpoint/2010/main" val="1524651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85458-1A00-F7B3-8143-7BB46DF8C8D6}"/>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A634528E-DBCB-494F-3E32-0490F31D3347}"/>
              </a:ext>
            </a:extLst>
          </p:cNvPr>
          <p:cNvSpPr>
            <a:spLocks noGrp="1"/>
          </p:cNvSpPr>
          <p:nvPr>
            <p:ph type="body" sz="quarter" idx="20"/>
          </p:nvPr>
        </p:nvSpPr>
        <p:spPr/>
        <p:txBody>
          <a:bodyPr/>
          <a:lstStyle/>
          <a:p>
            <a:r>
              <a:rPr lang="en-GB"/>
              <a:t>The case for balanced portfolios</a:t>
            </a:r>
          </a:p>
        </p:txBody>
      </p:sp>
      <p:sp>
        <p:nvSpPr>
          <p:cNvPr id="4" name="Title 3">
            <a:extLst>
              <a:ext uri="{FF2B5EF4-FFF2-40B4-BE49-F238E27FC236}">
                <a16:creationId xmlns:a16="http://schemas.microsoft.com/office/drawing/2014/main" id="{B3C37848-D639-F65A-76D3-7EFC9995B2D0}"/>
              </a:ext>
            </a:extLst>
          </p:cNvPr>
          <p:cNvSpPr>
            <a:spLocks noGrp="1"/>
          </p:cNvSpPr>
          <p:nvPr>
            <p:ph type="ctrTitle"/>
          </p:nvPr>
        </p:nvSpPr>
        <p:spPr>
          <a:xfrm>
            <a:off x="655200" y="2309612"/>
            <a:ext cx="4149713" cy="1909293"/>
          </a:xfrm>
        </p:spPr>
        <p:txBody>
          <a:bodyPr/>
          <a:lstStyle/>
          <a:p>
            <a:r>
              <a:rPr lang="en-GB"/>
              <a:t>Risk is exhilarating until…</a:t>
            </a:r>
          </a:p>
        </p:txBody>
      </p:sp>
      <p:sp>
        <p:nvSpPr>
          <p:cNvPr id="5" name="Text Placeholder 4">
            <a:extLst>
              <a:ext uri="{FF2B5EF4-FFF2-40B4-BE49-F238E27FC236}">
                <a16:creationId xmlns:a16="http://schemas.microsoft.com/office/drawing/2014/main" id="{BE6415B8-E17F-7E0B-A90F-B4DDC87E8B9D}"/>
              </a:ext>
            </a:extLst>
          </p:cNvPr>
          <p:cNvSpPr>
            <a:spLocks noGrp="1"/>
          </p:cNvSpPr>
          <p:nvPr>
            <p:ph type="body" sz="quarter" idx="18"/>
          </p:nvPr>
        </p:nvSpPr>
        <p:spPr/>
        <p:txBody>
          <a:bodyPr/>
          <a:lstStyle/>
          <a:p>
            <a:r>
              <a:rPr lang="en-GB" sz="1100"/>
              <a:t>Source: Chris Finck – AKA “The Flying Squirrel”</a:t>
            </a:r>
          </a:p>
        </p:txBody>
      </p:sp>
      <p:pic>
        <p:nvPicPr>
          <p:cNvPr id="7" name="Picture 6">
            <a:extLst>
              <a:ext uri="{FF2B5EF4-FFF2-40B4-BE49-F238E27FC236}">
                <a16:creationId xmlns:a16="http://schemas.microsoft.com/office/drawing/2014/main" id="{F49D43ED-0968-1965-0089-054A4DD64BA4}"/>
              </a:ext>
            </a:extLst>
          </p:cNvPr>
          <p:cNvPicPr>
            <a:picLocks noChangeAspect="1"/>
          </p:cNvPicPr>
          <p:nvPr/>
        </p:nvPicPr>
        <p:blipFill>
          <a:blip r:embed="rId2"/>
          <a:stretch>
            <a:fillRect/>
          </a:stretch>
        </p:blipFill>
        <p:spPr>
          <a:xfrm>
            <a:off x="7210395" y="1200841"/>
            <a:ext cx="2803586" cy="4996240"/>
          </a:xfrm>
          <a:prstGeom prst="rect">
            <a:avLst/>
          </a:prstGeom>
        </p:spPr>
      </p:pic>
    </p:spTree>
    <p:extLst>
      <p:ext uri="{BB962C8B-B14F-4D97-AF65-F5344CB8AC3E}">
        <p14:creationId xmlns:p14="http://schemas.microsoft.com/office/powerpoint/2010/main" val="2064226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EEB35-6A9C-B30E-0C79-7CF44AB2B92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4DE4159-CB3A-BE9F-3FDE-11C0D7828424}"/>
              </a:ext>
            </a:extLst>
          </p:cNvPr>
          <p:cNvSpPr>
            <a:spLocks noGrp="1"/>
          </p:cNvSpPr>
          <p:nvPr>
            <p:ph type="body" sz="quarter" idx="20"/>
          </p:nvPr>
        </p:nvSpPr>
        <p:spPr/>
        <p:txBody>
          <a:bodyPr/>
          <a:lstStyle/>
          <a:p>
            <a:r>
              <a:rPr lang="en-GB"/>
              <a:t>The case for balanced portfolios</a:t>
            </a:r>
          </a:p>
        </p:txBody>
      </p:sp>
      <p:sp>
        <p:nvSpPr>
          <p:cNvPr id="4" name="Title 3">
            <a:extLst>
              <a:ext uri="{FF2B5EF4-FFF2-40B4-BE49-F238E27FC236}">
                <a16:creationId xmlns:a16="http://schemas.microsoft.com/office/drawing/2014/main" id="{82F5D672-32A4-9FE1-27D9-7561FB852238}"/>
              </a:ext>
            </a:extLst>
          </p:cNvPr>
          <p:cNvSpPr>
            <a:spLocks noGrp="1"/>
          </p:cNvSpPr>
          <p:nvPr>
            <p:ph type="ctrTitle"/>
          </p:nvPr>
        </p:nvSpPr>
        <p:spPr>
          <a:xfrm>
            <a:off x="655200" y="2309612"/>
            <a:ext cx="4201472" cy="1909293"/>
          </a:xfrm>
        </p:spPr>
        <p:txBody>
          <a:bodyPr/>
          <a:lstStyle/>
          <a:p>
            <a:r>
              <a:rPr lang="en-GB"/>
              <a:t>Use all the lenses!</a:t>
            </a:r>
          </a:p>
        </p:txBody>
      </p:sp>
      <p:sp>
        <p:nvSpPr>
          <p:cNvPr id="5" name="Text Placeholder 4">
            <a:extLst>
              <a:ext uri="{FF2B5EF4-FFF2-40B4-BE49-F238E27FC236}">
                <a16:creationId xmlns:a16="http://schemas.microsoft.com/office/drawing/2014/main" id="{5E848AD4-CC33-F2E9-C4ED-483D2AD8A6D5}"/>
              </a:ext>
            </a:extLst>
          </p:cNvPr>
          <p:cNvSpPr>
            <a:spLocks noGrp="1"/>
          </p:cNvSpPr>
          <p:nvPr>
            <p:ph type="body" sz="quarter" idx="18"/>
          </p:nvPr>
        </p:nvSpPr>
        <p:spPr>
          <a:xfrm>
            <a:off x="5399246" y="6371488"/>
            <a:ext cx="4320000" cy="261610"/>
          </a:xfrm>
        </p:spPr>
        <p:txBody>
          <a:bodyPr/>
          <a:lstStyle/>
          <a:p>
            <a:r>
              <a:rPr lang="en-GB" sz="1100"/>
              <a:t>Source: Andrea Pizzini</a:t>
            </a:r>
          </a:p>
        </p:txBody>
      </p:sp>
      <p:pic>
        <p:nvPicPr>
          <p:cNvPr id="3" name="Picture 2">
            <a:extLst>
              <a:ext uri="{FF2B5EF4-FFF2-40B4-BE49-F238E27FC236}">
                <a16:creationId xmlns:a16="http://schemas.microsoft.com/office/drawing/2014/main" id="{4788F242-6DF3-CC41-682F-E7C155E23B39}"/>
              </a:ext>
            </a:extLst>
          </p:cNvPr>
          <p:cNvPicPr>
            <a:picLocks noChangeAspect="1"/>
          </p:cNvPicPr>
          <p:nvPr/>
        </p:nvPicPr>
        <p:blipFill>
          <a:blip r:embed="rId2"/>
          <a:srcRect t="10526"/>
          <a:stretch>
            <a:fillRect/>
          </a:stretch>
        </p:blipFill>
        <p:spPr>
          <a:xfrm>
            <a:off x="6071025" y="1201704"/>
            <a:ext cx="5082325" cy="4996057"/>
          </a:xfrm>
          <a:prstGeom prst="rect">
            <a:avLst/>
          </a:prstGeom>
        </p:spPr>
      </p:pic>
    </p:spTree>
    <p:extLst>
      <p:ext uri="{BB962C8B-B14F-4D97-AF65-F5344CB8AC3E}">
        <p14:creationId xmlns:p14="http://schemas.microsoft.com/office/powerpoint/2010/main" val="3715735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D5F876-89BC-758F-23A6-E7021EE015F8}"/>
              </a:ext>
            </a:extLst>
          </p:cNvPr>
          <p:cNvSpPr>
            <a:spLocks noGrp="1"/>
          </p:cNvSpPr>
          <p:nvPr>
            <p:ph type="title"/>
          </p:nvPr>
        </p:nvSpPr>
        <p:spPr/>
        <p:txBody>
          <a:bodyPr/>
          <a:lstStyle/>
          <a:p>
            <a:r>
              <a:rPr lang="en-GB"/>
              <a:t>Don’t forget to enjoy it!</a:t>
            </a:r>
          </a:p>
        </p:txBody>
      </p:sp>
      <p:sp>
        <p:nvSpPr>
          <p:cNvPr id="4" name="Text Placeholder 3">
            <a:extLst>
              <a:ext uri="{FF2B5EF4-FFF2-40B4-BE49-F238E27FC236}">
                <a16:creationId xmlns:a16="http://schemas.microsoft.com/office/drawing/2014/main" id="{301309FD-1A25-816B-B7AF-8D33F89FB8EB}"/>
              </a:ext>
            </a:extLst>
          </p:cNvPr>
          <p:cNvSpPr>
            <a:spLocks noGrp="1"/>
          </p:cNvSpPr>
          <p:nvPr>
            <p:ph type="body" sz="quarter" idx="15"/>
          </p:nvPr>
        </p:nvSpPr>
        <p:spPr/>
        <p:txBody>
          <a:bodyPr/>
          <a:lstStyle/>
          <a:p>
            <a:r>
              <a:rPr lang="en-GB"/>
              <a:t>Goethe’s (not quite) last words</a:t>
            </a:r>
          </a:p>
          <a:p>
            <a:endParaRPr lang="en-GB"/>
          </a:p>
        </p:txBody>
      </p:sp>
      <p:sp>
        <p:nvSpPr>
          <p:cNvPr id="5" name="Text Placeholder 4">
            <a:extLst>
              <a:ext uri="{FF2B5EF4-FFF2-40B4-BE49-F238E27FC236}">
                <a16:creationId xmlns:a16="http://schemas.microsoft.com/office/drawing/2014/main" id="{E3152754-BAEA-2A5C-284F-231433158EE0}"/>
              </a:ext>
            </a:extLst>
          </p:cNvPr>
          <p:cNvSpPr>
            <a:spLocks noGrp="1"/>
          </p:cNvSpPr>
          <p:nvPr>
            <p:ph type="body" sz="quarter" idx="18"/>
          </p:nvPr>
        </p:nvSpPr>
        <p:spPr>
          <a:xfrm>
            <a:off x="359998" y="6371488"/>
            <a:ext cx="6426000" cy="261610"/>
          </a:xfrm>
        </p:spPr>
        <p:txBody>
          <a:bodyPr/>
          <a:lstStyle/>
          <a:p>
            <a:r>
              <a:rPr lang="en-GB" sz="1100"/>
              <a:t>Source: IMDb</a:t>
            </a:r>
          </a:p>
        </p:txBody>
      </p:sp>
      <p:sp>
        <p:nvSpPr>
          <p:cNvPr id="7" name="Text Placeholder 6">
            <a:extLst>
              <a:ext uri="{FF2B5EF4-FFF2-40B4-BE49-F238E27FC236}">
                <a16:creationId xmlns:a16="http://schemas.microsoft.com/office/drawing/2014/main" id="{05341918-E7E4-D7CF-94DB-CCCFF303149E}"/>
              </a:ext>
            </a:extLst>
          </p:cNvPr>
          <p:cNvSpPr>
            <a:spLocks noGrp="1"/>
          </p:cNvSpPr>
          <p:nvPr>
            <p:ph type="body" sz="quarter" idx="20"/>
          </p:nvPr>
        </p:nvSpPr>
        <p:spPr>
          <a:xfrm>
            <a:off x="7689600" y="2475000"/>
            <a:ext cx="3798000" cy="1908000"/>
          </a:xfrm>
        </p:spPr>
        <p:txBody>
          <a:bodyPr/>
          <a:lstStyle/>
          <a:p>
            <a:r>
              <a:rPr lang="en-GB" sz="2400"/>
              <a:t>“I’ve had a happy life…</a:t>
            </a:r>
          </a:p>
          <a:p>
            <a:r>
              <a:rPr lang="en-GB" sz="2400"/>
              <a:t>But I can’t remember a single happy week!” </a:t>
            </a:r>
          </a:p>
          <a:p>
            <a:endParaRPr lang="en-GB" sz="2400"/>
          </a:p>
        </p:txBody>
      </p:sp>
      <p:pic>
        <p:nvPicPr>
          <p:cNvPr id="9" name="Picture 8">
            <a:extLst>
              <a:ext uri="{FF2B5EF4-FFF2-40B4-BE49-F238E27FC236}">
                <a16:creationId xmlns:a16="http://schemas.microsoft.com/office/drawing/2014/main" id="{28ABD4C0-6667-41DA-E409-C37723D5E18A}"/>
              </a:ext>
            </a:extLst>
          </p:cNvPr>
          <p:cNvPicPr>
            <a:picLocks noChangeAspect="1"/>
          </p:cNvPicPr>
          <p:nvPr/>
        </p:nvPicPr>
        <p:blipFill>
          <a:blip r:embed="rId2"/>
          <a:stretch>
            <a:fillRect/>
          </a:stretch>
        </p:blipFill>
        <p:spPr>
          <a:xfrm>
            <a:off x="1679632" y="1617040"/>
            <a:ext cx="3377000" cy="4502667"/>
          </a:xfrm>
          <a:prstGeom prst="rect">
            <a:avLst/>
          </a:prstGeom>
        </p:spPr>
      </p:pic>
    </p:spTree>
    <p:extLst>
      <p:ext uri="{BB962C8B-B14F-4D97-AF65-F5344CB8AC3E}">
        <p14:creationId xmlns:p14="http://schemas.microsoft.com/office/powerpoint/2010/main" val="1745297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F852-398F-73A5-9197-FC351D63E7C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CDFDCC4-471E-16A9-CC6A-A77257208DC0}"/>
              </a:ext>
            </a:extLst>
          </p:cNvPr>
          <p:cNvSpPr>
            <a:spLocks noGrp="1"/>
          </p:cNvSpPr>
          <p:nvPr>
            <p:ph type="body" sz="quarter" idx="20"/>
          </p:nvPr>
        </p:nvSpPr>
        <p:spPr>
          <a:xfrm>
            <a:off x="425493" y="3428513"/>
            <a:ext cx="4201984" cy="1605227"/>
          </a:xfrm>
        </p:spPr>
        <p:txBody>
          <a:bodyPr/>
          <a:lstStyle/>
          <a:p>
            <a:r>
              <a:rPr lang="en-GB" sz="2800" dirty="0">
                <a:solidFill>
                  <a:schemeClr val="bg1"/>
                </a:solidFill>
                <a:latin typeface="Euclid Circular A"/>
              </a:rPr>
              <a:t>Visit our Knowledge and Insights hub </a:t>
            </a:r>
            <a:r>
              <a:rPr lang="en-GB" sz="2800">
                <a:solidFill>
                  <a:schemeClr val="bg1"/>
                </a:solidFill>
                <a:latin typeface="Euclid Circular A"/>
              </a:rPr>
              <a:t>for advisers.</a:t>
            </a:r>
            <a:endParaRPr lang="en-US" sz="2800" dirty="0">
              <a:solidFill>
                <a:schemeClr val="bg1"/>
              </a:solidFill>
            </a:endParaRPr>
          </a:p>
        </p:txBody>
      </p:sp>
      <p:sp>
        <p:nvSpPr>
          <p:cNvPr id="4" name="Title 3">
            <a:extLst>
              <a:ext uri="{FF2B5EF4-FFF2-40B4-BE49-F238E27FC236}">
                <a16:creationId xmlns:a16="http://schemas.microsoft.com/office/drawing/2014/main" id="{3EF0EFA8-74A7-61F2-8116-9AB770F3068B}"/>
              </a:ext>
            </a:extLst>
          </p:cNvPr>
          <p:cNvSpPr>
            <a:spLocks noGrp="1"/>
          </p:cNvSpPr>
          <p:nvPr>
            <p:ph type="ctrTitle"/>
          </p:nvPr>
        </p:nvSpPr>
        <p:spPr>
          <a:xfrm>
            <a:off x="428659" y="1516720"/>
            <a:ext cx="4201472" cy="1909293"/>
          </a:xfrm>
        </p:spPr>
        <p:txBody>
          <a:bodyPr/>
          <a:lstStyle/>
          <a:p>
            <a:r>
              <a:rPr lang="en-GB" sz="3200">
                <a:latin typeface="Euclid Circular A"/>
              </a:rPr>
              <a:t>Looking for more investment market updates?</a:t>
            </a:r>
          </a:p>
          <a:p>
            <a:endParaRPr lang="en-GB"/>
          </a:p>
        </p:txBody>
      </p:sp>
      <p:pic>
        <p:nvPicPr>
          <p:cNvPr id="3" name="Picture 2">
            <a:extLst>
              <a:ext uri="{FF2B5EF4-FFF2-40B4-BE49-F238E27FC236}">
                <a16:creationId xmlns:a16="http://schemas.microsoft.com/office/drawing/2014/main" id="{8B3644D0-75D7-824A-2708-9B00A87395C3}"/>
              </a:ext>
            </a:extLst>
          </p:cNvPr>
          <p:cNvPicPr>
            <a:picLocks noChangeAspect="1"/>
          </p:cNvPicPr>
          <p:nvPr/>
        </p:nvPicPr>
        <p:blipFill>
          <a:blip r:embed="rId2"/>
          <a:stretch>
            <a:fillRect/>
          </a:stretch>
        </p:blipFill>
        <p:spPr>
          <a:xfrm>
            <a:off x="6216514" y="911799"/>
            <a:ext cx="5028427" cy="5028427"/>
          </a:xfrm>
          <a:prstGeom prst="rect">
            <a:avLst/>
          </a:prstGeom>
        </p:spPr>
      </p:pic>
    </p:spTree>
    <p:extLst>
      <p:ext uri="{BB962C8B-B14F-4D97-AF65-F5344CB8AC3E}">
        <p14:creationId xmlns:p14="http://schemas.microsoft.com/office/powerpoint/2010/main" val="1856887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6E9BF3-5856-FA69-5AC3-C7215FB7A045}"/>
              </a:ext>
            </a:extLst>
          </p:cNvPr>
          <p:cNvSpPr>
            <a:spLocks noGrp="1"/>
          </p:cNvSpPr>
          <p:nvPr>
            <p:ph type="title"/>
          </p:nvPr>
        </p:nvSpPr>
        <p:spPr/>
        <p:txBody>
          <a:bodyPr/>
          <a:lstStyle/>
          <a:p>
            <a:r>
              <a:rPr lang="en-GB"/>
              <a:t>Additional information</a:t>
            </a:r>
          </a:p>
        </p:txBody>
      </p:sp>
      <p:sp>
        <p:nvSpPr>
          <p:cNvPr id="3" name="Text Placeholder 11">
            <a:extLst>
              <a:ext uri="{FF2B5EF4-FFF2-40B4-BE49-F238E27FC236}">
                <a16:creationId xmlns:a16="http://schemas.microsoft.com/office/drawing/2014/main" id="{57C4046A-1277-6E8F-98CD-A15B18B7BA47}"/>
              </a:ext>
            </a:extLst>
          </p:cNvPr>
          <p:cNvSpPr txBox="1">
            <a:spLocks/>
          </p:cNvSpPr>
          <p:nvPr/>
        </p:nvSpPr>
        <p:spPr>
          <a:xfrm>
            <a:off x="2340864" y="1305459"/>
            <a:ext cx="9418319" cy="4355038"/>
          </a:xfrm>
          <a:prstGeom prst="rect">
            <a:avLst/>
          </a:prstGeom>
        </p:spPr>
        <p:txBody>
          <a:bodyPr vert="horz" wrap="square" lIns="0" tIns="0" rIns="0" bIns="0" rtlCol="0">
            <a:spAutoFit/>
          </a:bodyPr>
          <a:lstStyle>
            <a:lvl1pPr marL="0" indent="0" algn="l" defTabSz="1828709" rtl="0" eaLnBrk="1" latinLnBrk="0" hangingPunct="1">
              <a:lnSpc>
                <a:spcPct val="106000"/>
              </a:lnSpc>
              <a:spcBef>
                <a:spcPts val="0"/>
              </a:spcBef>
              <a:buFont typeface="Arial" panose="020B0604020202020204" pitchFamily="34" charset="0"/>
              <a:buNone/>
              <a:defRPr sz="2200" b="1" i="0" kern="1200" spc="-30" baseline="0">
                <a:solidFill>
                  <a:schemeClr val="tx1"/>
                </a:solidFill>
                <a:latin typeface="Rathbones Sans" pitchFamily="2" charset="0"/>
                <a:ea typeface="+mn-ea"/>
                <a:cs typeface="+mn-cs"/>
              </a:defRPr>
            </a:lvl1pPr>
            <a:lvl2pPr marL="0" indent="0" algn="l" defTabSz="1828709" rtl="0" eaLnBrk="1" latinLnBrk="0" hangingPunct="1">
              <a:lnSpc>
                <a:spcPct val="106000"/>
              </a:lnSpc>
              <a:spcBef>
                <a:spcPts val="0"/>
              </a:spcBef>
              <a:spcAft>
                <a:spcPts val="3000"/>
              </a:spcAft>
              <a:buFont typeface="Arial" panose="020B0604020202020204" pitchFamily="34" charset="0"/>
              <a:buNone/>
              <a:defRPr sz="2200" b="0" kern="1200" spc="-30" baseline="0">
                <a:solidFill>
                  <a:schemeClr val="tx1"/>
                </a:solidFill>
                <a:latin typeface="+mn-lt"/>
                <a:ea typeface="+mn-ea"/>
                <a:cs typeface="+mn-cs"/>
              </a:defRPr>
            </a:lvl2pPr>
            <a:lvl3pPr marL="0" indent="0" algn="l" defTabSz="1828709" rtl="0" eaLnBrk="1" latinLnBrk="0" hangingPunct="1">
              <a:lnSpc>
                <a:spcPct val="111000"/>
              </a:lnSpc>
              <a:spcBef>
                <a:spcPts val="0"/>
              </a:spcBef>
              <a:buFont typeface="Arial" panose="020B0604020202020204" pitchFamily="34" charset="0"/>
              <a:buNone/>
              <a:defRPr sz="1800" b="1" i="0" kern="1200">
                <a:solidFill>
                  <a:schemeClr val="tx1"/>
                </a:solidFill>
                <a:latin typeface="Rathbones Sans" pitchFamily="2" charset="0"/>
                <a:ea typeface="+mn-ea"/>
                <a:cs typeface="+mn-cs"/>
              </a:defRPr>
            </a:lvl3pPr>
            <a:lvl4pPr marL="0" indent="0" algn="l" defTabSz="1828709" rtl="0" eaLnBrk="1" latinLnBrk="0" hangingPunct="1">
              <a:lnSpc>
                <a:spcPct val="111000"/>
              </a:lnSpc>
              <a:spcBef>
                <a:spcPts val="0"/>
              </a:spcBef>
              <a:buFont typeface="Arial" panose="020B0604020202020204" pitchFamily="34" charset="0"/>
              <a:buNone/>
              <a:defRPr sz="1800" kern="1200">
                <a:solidFill>
                  <a:schemeClr val="tx1"/>
                </a:solidFill>
                <a:latin typeface="+mn-lt"/>
                <a:ea typeface="+mn-ea"/>
                <a:cs typeface="+mn-cs"/>
              </a:defRPr>
            </a:lvl4pPr>
            <a:lvl5pPr marL="0" indent="0" algn="l" defTabSz="1828709" rtl="0" eaLnBrk="1" latinLnBrk="0" hangingPunct="1">
              <a:lnSpc>
                <a:spcPct val="98000"/>
              </a:lnSpc>
              <a:spcBef>
                <a:spcPts val="0"/>
              </a:spcBef>
              <a:buFont typeface="Arial" panose="020B0604020202020204" pitchFamily="34" charset="0"/>
              <a:buNone/>
              <a:defRPr sz="1600" kern="1200">
                <a:solidFill>
                  <a:schemeClr val="tx1"/>
                </a:solidFill>
                <a:latin typeface="+mn-lt"/>
                <a:ea typeface="+mn-ea"/>
                <a:cs typeface="+mn-cs"/>
              </a:defRPr>
            </a:lvl5pPr>
            <a:lvl6pPr marL="450000" indent="-450000" algn="l" defTabSz="1828709" rtl="0" eaLnBrk="1" latinLnBrk="0" hangingPunct="1">
              <a:lnSpc>
                <a:spcPct val="98000"/>
              </a:lnSpc>
              <a:spcBef>
                <a:spcPts val="0"/>
              </a:spcBef>
              <a:spcAft>
                <a:spcPts val="1800"/>
              </a:spcAft>
              <a:buFont typeface="System Font Regular"/>
              <a:buChar char="—"/>
              <a:defRPr sz="2400" kern="1200">
                <a:solidFill>
                  <a:schemeClr val="tx1"/>
                </a:solidFill>
                <a:latin typeface="+mn-lt"/>
                <a:ea typeface="+mn-ea"/>
                <a:cs typeface="+mn-cs"/>
              </a:defRPr>
            </a:lvl6pPr>
            <a:lvl7pPr marL="360000" indent="-360000" algn="l" defTabSz="1828709" rtl="0" eaLnBrk="1" latinLnBrk="0" hangingPunct="1">
              <a:lnSpc>
                <a:spcPct val="98000"/>
              </a:lnSpc>
              <a:spcBef>
                <a:spcPts val="0"/>
              </a:spcBef>
              <a:spcAft>
                <a:spcPts val="1800"/>
              </a:spcAft>
              <a:buFont typeface="System Font Regular"/>
              <a:buChar char="—"/>
              <a:defRPr sz="1800" kern="1200">
                <a:solidFill>
                  <a:schemeClr val="tx1"/>
                </a:solidFill>
                <a:latin typeface="+mn-lt"/>
                <a:ea typeface="+mn-ea"/>
                <a:cs typeface="+mn-cs"/>
              </a:defRPr>
            </a:lvl7pPr>
            <a:lvl8pPr marL="324000" indent="-324000" algn="l" defTabSz="1828709" rtl="0" eaLnBrk="1" latinLnBrk="0" hangingPunct="1">
              <a:lnSpc>
                <a:spcPct val="98000"/>
              </a:lnSpc>
              <a:spcBef>
                <a:spcPts val="0"/>
              </a:spcBef>
              <a:spcAft>
                <a:spcPts val="1800"/>
              </a:spcAft>
              <a:buFont typeface="System Font Regular"/>
              <a:buChar char="—"/>
              <a:defRPr sz="1600" kern="1200">
                <a:solidFill>
                  <a:schemeClr val="tx1"/>
                </a:solidFill>
                <a:latin typeface="+mn-lt"/>
                <a:ea typeface="+mn-ea"/>
                <a:cs typeface="+mn-cs"/>
              </a:defRPr>
            </a:lvl8pPr>
            <a:lvl9pPr marL="0" indent="0" algn="l" defTabSz="1828709" rtl="0" eaLnBrk="1" latinLnBrk="0" hangingPunct="1">
              <a:lnSpc>
                <a:spcPct val="98000"/>
              </a:lnSpc>
              <a:spcBef>
                <a:spcPts val="0"/>
              </a:spcBef>
              <a:buFont typeface="Arial" panose="020B0604020202020204" pitchFamily="34" charset="0"/>
              <a:buNone/>
              <a:defRPr sz="1600" kern="1200">
                <a:solidFill>
                  <a:schemeClr val="tx1"/>
                </a:solidFill>
                <a:latin typeface="+mn-lt"/>
                <a:ea typeface="+mn-ea"/>
                <a:cs typeface="+mn-cs"/>
              </a:defRPr>
            </a:lvl9pPr>
          </a:lstStyle>
          <a:p>
            <a:pPr lvl="1">
              <a:lnSpc>
                <a:spcPct val="100000"/>
              </a:lnSpc>
              <a:spcAft>
                <a:spcPts val="600"/>
              </a:spcAft>
            </a:pPr>
            <a:r>
              <a:rPr lang="en-GB" sz="1600" spc="-18" dirty="0">
                <a:latin typeface="Euclid Circular A Light" panose="020B0304000000000000" pitchFamily="34" charset="0"/>
                <a:ea typeface="Euclid Circular A Light" panose="020B0304000000000000" pitchFamily="34" charset="0"/>
                <a:cs typeface="RathbonesSans-Light"/>
              </a:rPr>
              <a:t>Rathbones Group Plc is independently owned, is the sole shareholder in each of its subsidiary businesses and is listed on the London Stock Exchange.</a:t>
            </a:r>
          </a:p>
          <a:p>
            <a:pPr lvl="1">
              <a:lnSpc>
                <a:spcPct val="100000"/>
              </a:lnSpc>
              <a:spcAft>
                <a:spcPts val="600"/>
              </a:spcAft>
            </a:pPr>
            <a:r>
              <a:rPr lang="en-GB" sz="1600" spc="-18" dirty="0">
                <a:latin typeface="Euclid Circular A Light" panose="020B0304000000000000" pitchFamily="34" charset="0"/>
                <a:ea typeface="Euclid Circular A Light" panose="020B0304000000000000" pitchFamily="34" charset="0"/>
                <a:cs typeface="RathbonesSans-Light"/>
              </a:rPr>
              <a:t>Issued and approved by Rathbones Investment Management Limited, which is authorised by the Prudential Regulation Authority and regulated by the Financial Conduct Authority and the Prudential Regulation Authority. Registered office: Port of Liverpool Building, Pier Head, Liverpool L3 1NW, Registered in England No. 01448919.</a:t>
            </a:r>
          </a:p>
          <a:p>
            <a:pPr lvl="1">
              <a:lnSpc>
                <a:spcPct val="100000"/>
              </a:lnSpc>
              <a:spcAft>
                <a:spcPts val="600"/>
              </a:spcAft>
            </a:pPr>
            <a:r>
              <a:rPr lang="en-GB" sz="1600" spc="-18" dirty="0">
                <a:latin typeface="Euclid Circular A Light" panose="020B0304000000000000" pitchFamily="34" charset="0"/>
                <a:ea typeface="Euclid Circular A Light" panose="020B0304000000000000" pitchFamily="34" charset="0"/>
                <a:cs typeface="RathbonesSans-Light"/>
              </a:rPr>
              <a:t>This video has been prepared by Rathbones Group Plc. We believe the information is reliable, but we can’t guarantee its accuracy or completeness. Any opinions in the video may not reflect the views held throughout Rathbones Group Plc. Nothing in this video should be taken as a recommendation. </a:t>
            </a:r>
          </a:p>
          <a:p>
            <a:pPr lvl="1">
              <a:lnSpc>
                <a:spcPct val="100000"/>
              </a:lnSpc>
              <a:spcAft>
                <a:spcPts val="600"/>
              </a:spcAft>
            </a:pPr>
            <a:r>
              <a:rPr lang="en-GB" sz="1600" spc="-18" dirty="0">
                <a:latin typeface="Euclid Circular A Light" panose="020B0304000000000000" pitchFamily="34" charset="0"/>
                <a:ea typeface="Euclid Circular A Light" panose="020B0304000000000000" pitchFamily="34" charset="0"/>
                <a:cs typeface="RathbonesSans-Light"/>
              </a:rPr>
              <a:t>Rathbones Plc is not obliged to update the content after its published.</a:t>
            </a:r>
          </a:p>
          <a:p>
            <a:pPr lvl="1">
              <a:lnSpc>
                <a:spcPct val="100000"/>
              </a:lnSpc>
              <a:spcAft>
                <a:spcPts val="600"/>
              </a:spcAft>
            </a:pPr>
            <a:endParaRPr lang="en-GB" sz="1600" spc="-18" dirty="0">
              <a:latin typeface="Euclid Circular A Light" panose="020B0304000000000000" pitchFamily="34" charset="0"/>
              <a:ea typeface="Euclid Circular A Light" panose="020B0304000000000000" pitchFamily="34" charset="0"/>
              <a:cs typeface="RathbonesSans-Light"/>
            </a:endParaRPr>
          </a:p>
          <a:p>
            <a:pPr marL="5050" marR="2020">
              <a:lnSpc>
                <a:spcPct val="100000"/>
              </a:lnSpc>
              <a:spcAft>
                <a:spcPts val="600"/>
              </a:spcAft>
            </a:pPr>
            <a:r>
              <a:rPr lang="en-GB" sz="1600" b="0" spc="-10" dirty="0">
                <a:latin typeface="Euclid Circular A Light" panose="020B0304000000000000" pitchFamily="34" charset="0"/>
                <a:ea typeface="Euclid Circular A Light" panose="020B0304000000000000" pitchFamily="34" charset="0"/>
                <a:cs typeface="RathbonesSans-Light"/>
              </a:rPr>
              <a:t>No part of this document may be reproduced in any manner without prior permission.</a:t>
            </a:r>
          </a:p>
          <a:p>
            <a:pPr marL="5050" marR="2020">
              <a:lnSpc>
                <a:spcPct val="100000"/>
              </a:lnSpc>
              <a:spcAft>
                <a:spcPts val="600"/>
              </a:spcAft>
            </a:pPr>
            <a:r>
              <a:rPr lang="en-GB" sz="1600" b="0" spc="-10" dirty="0">
                <a:latin typeface="Euclid Circular A Light" panose="020B0304000000000000" pitchFamily="34" charset="0"/>
                <a:ea typeface="Euclid Circular A Light" panose="020B0304000000000000" pitchFamily="34" charset="0"/>
                <a:cs typeface="RathbonesSans-Light"/>
              </a:rPr>
              <a:t>© 2026 Rathbones Group Plc. All rights reserved.</a:t>
            </a:r>
          </a:p>
          <a:p>
            <a:pPr lvl="1">
              <a:lnSpc>
                <a:spcPct val="100000"/>
              </a:lnSpc>
              <a:spcAft>
                <a:spcPts val="600"/>
              </a:spcAft>
            </a:pPr>
            <a:endParaRPr lang="en-GB" sz="1000" spc="-18" dirty="0">
              <a:latin typeface="Euclid Circular A Light" panose="020B0304000000000000" pitchFamily="34" charset="0"/>
              <a:ea typeface="Euclid Circular A Light" panose="020B0304000000000000" pitchFamily="34" charset="0"/>
              <a:cs typeface="RathbonesSans-Light"/>
            </a:endParaRPr>
          </a:p>
          <a:p>
            <a:pPr lvl="1">
              <a:lnSpc>
                <a:spcPct val="100000"/>
              </a:lnSpc>
              <a:spcAft>
                <a:spcPts val="600"/>
              </a:spcAft>
            </a:pPr>
            <a:endParaRPr lang="en-GB" sz="1000" dirty="0">
              <a:latin typeface="Euclid Circular A Light" panose="020B0304000000000000" pitchFamily="34" charset="0"/>
              <a:ea typeface="Euclid Circular A Light" panose="020B0304000000000000" pitchFamily="34" charset="0"/>
            </a:endParaRPr>
          </a:p>
          <a:p>
            <a:pPr lvl="1">
              <a:lnSpc>
                <a:spcPct val="100000"/>
              </a:lnSpc>
              <a:spcAft>
                <a:spcPts val="600"/>
              </a:spcAft>
            </a:pPr>
            <a:endParaRPr lang="en-GB" sz="1000" dirty="0">
              <a:latin typeface="Euclid Circular A Light" panose="020B0304000000000000" pitchFamily="34" charset="0"/>
              <a:ea typeface="Euclid Circular A Light" panose="020B0304000000000000" pitchFamily="34" charset="0"/>
            </a:endParaRPr>
          </a:p>
        </p:txBody>
      </p:sp>
    </p:spTree>
    <p:extLst>
      <p:ext uri="{BB962C8B-B14F-4D97-AF65-F5344CB8AC3E}">
        <p14:creationId xmlns:p14="http://schemas.microsoft.com/office/powerpoint/2010/main" val="562278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CDB888-A02B-DD68-8F8D-C16663014986}"/>
              </a:ext>
            </a:extLst>
          </p:cNvPr>
          <p:cNvSpPr>
            <a:spLocks noGrp="1"/>
          </p:cNvSpPr>
          <p:nvPr>
            <p:ph type="body" sz="quarter" idx="20"/>
          </p:nvPr>
        </p:nvSpPr>
        <p:spPr/>
        <p:txBody>
          <a:bodyPr/>
          <a:lstStyle/>
          <a:p>
            <a:endParaRPr lang="en-GB"/>
          </a:p>
        </p:txBody>
      </p:sp>
      <p:sp>
        <p:nvSpPr>
          <p:cNvPr id="3" name="Text Placeholder 2">
            <a:extLst>
              <a:ext uri="{FF2B5EF4-FFF2-40B4-BE49-F238E27FC236}">
                <a16:creationId xmlns:a16="http://schemas.microsoft.com/office/drawing/2014/main" id="{3982FFA7-6946-03D6-49F7-50CCE7AEAA49}"/>
              </a:ext>
            </a:extLst>
          </p:cNvPr>
          <p:cNvSpPr>
            <a:spLocks noGrp="1"/>
          </p:cNvSpPr>
          <p:nvPr>
            <p:ph type="body" sz="quarter" idx="22"/>
          </p:nvPr>
        </p:nvSpPr>
        <p:spPr/>
        <p:txBody>
          <a:bodyPr/>
          <a:lstStyle/>
          <a:p>
            <a:endParaRPr lang="en-GB"/>
          </a:p>
        </p:txBody>
      </p:sp>
    </p:spTree>
    <p:extLst>
      <p:ext uri="{BB962C8B-B14F-4D97-AF65-F5344CB8AC3E}">
        <p14:creationId xmlns:p14="http://schemas.microsoft.com/office/powerpoint/2010/main" val="3078072425"/>
      </p:ext>
    </p:extLst>
  </p:cSld>
  <p:clrMapOvr>
    <a:masterClrMapping/>
  </p:clrMapOvr>
</p:sld>
</file>

<file path=ppt/theme/theme1.xml><?xml version="1.0" encoding="utf-8"?>
<a:theme xmlns:a="http://schemas.openxmlformats.org/drawingml/2006/main" name="Main-Text-Page">
  <a:themeElements>
    <a:clrScheme name="Rathbones">
      <a:dk1>
        <a:srgbClr val="000000"/>
      </a:dk1>
      <a:lt1>
        <a:srgbClr val="FFFFFF"/>
      </a:lt1>
      <a:dk2>
        <a:srgbClr val="041640"/>
      </a:dk2>
      <a:lt2>
        <a:srgbClr val="E8E8E8"/>
      </a:lt2>
      <a:accent1>
        <a:srgbClr val="0019C8"/>
      </a:accent1>
      <a:accent2>
        <a:srgbClr val="041640"/>
      </a:accent2>
      <a:accent3>
        <a:srgbClr val="F9C4BF"/>
      </a:accent3>
      <a:accent4>
        <a:srgbClr val="0485EB"/>
      </a:accent4>
      <a:accent5>
        <a:srgbClr val="D97573"/>
      </a:accent5>
      <a:accent6>
        <a:srgbClr val="B8972B"/>
      </a:accent6>
      <a:hlink>
        <a:srgbClr val="043AB8"/>
      </a:hlink>
      <a:folHlink>
        <a:srgbClr val="041640"/>
      </a:folHlink>
    </a:clrScheme>
    <a:fontScheme name="Rathbones">
      <a:majorFont>
        <a:latin typeface="Euclid Circular A"/>
        <a:ea typeface=""/>
        <a:cs typeface=""/>
      </a:majorFont>
      <a:minorFont>
        <a:latin typeface="Euclid Circular A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athbonesNew" id="{29693FCE-4EA6-46AD-B3D9-BBF1B5C11C7E}" vid="{DC6BD9A1-40BE-40D5-8AF5-4E5CCBE83524}"/>
    </a:ext>
  </a:extLst>
</a:theme>
</file>

<file path=ppt/theme/theme2.xml><?xml version="1.0" encoding="utf-8"?>
<a:theme xmlns:a="http://schemas.openxmlformats.org/drawingml/2006/main" name="Blank no logo">
  <a:themeElements>
    <a:clrScheme name="Rathbones">
      <a:dk1>
        <a:srgbClr val="000000"/>
      </a:dk1>
      <a:lt1>
        <a:srgbClr val="FFFFFF"/>
      </a:lt1>
      <a:dk2>
        <a:srgbClr val="041640"/>
      </a:dk2>
      <a:lt2>
        <a:srgbClr val="E8E8E8"/>
      </a:lt2>
      <a:accent1>
        <a:srgbClr val="0019C8"/>
      </a:accent1>
      <a:accent2>
        <a:srgbClr val="041640"/>
      </a:accent2>
      <a:accent3>
        <a:srgbClr val="F9C4BF"/>
      </a:accent3>
      <a:accent4>
        <a:srgbClr val="0485EB"/>
      </a:accent4>
      <a:accent5>
        <a:srgbClr val="D97573"/>
      </a:accent5>
      <a:accent6>
        <a:srgbClr val="B8972B"/>
      </a:accent6>
      <a:hlink>
        <a:srgbClr val="043AB8"/>
      </a:hlink>
      <a:folHlink>
        <a:srgbClr val="04164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pd:PersonalizationDefinition xmlns:pd="Strauss.PersonalizationDefinition" name="">
  <pd:DataReferenceList>
    <pd:DataReference datasourceID="c85cc4ad-d8ea-41e7-a718-191b5bdc0c52" dataFieldID="63e54a10-f7a2-4848-a1b6-63b645a1b096" variableListUniqueId="7dc79575-3516-4105-a7e4-0714f1b37ca0"/>
    <pd:DataReference datasourceID="c85cc4ad-d8ea-41e7-a718-191b5bdc0c52" dataFieldID="d911fee1-85a5-4dfb-afe6-10bf0a09c9f4" variableListUniqueId="7dc79575-3516-4105-a7e4-0714f1b37ca0"/>
    <pd:DataReference datasourceID="c85cc4ad-d8ea-41e7-a718-191b5bdc0c52" dataFieldID="da433613-bd28-427e-934a-164e51072268" variableListUniqueId="7dc79575-3516-4105-a7e4-0714f1b37ca0"/>
    <pd:DataReference datasourceID="c85cc4ad-d8ea-41e7-a718-191b5bdc0c52" dataFieldID="eb0a0162-09d1-4849-8c09-28759f9b9896" variableListUniqueId="7dc79575-3516-4105-a7e4-0714f1b37ca0"/>
  </pd:DataReferenceList>
  <pd:VariableReplacementDescriptor name="" desc="" uid="">
    <pd:DataReferenceList>
      <pd:DataReference datasourceID="c85cc4ad-d8ea-41e7-a718-191b5bdc0c52" dataFieldID="63e54a10-f7a2-4848-a1b6-63b645a1b096" variableListUniqueId="7dc79575-3516-4105-a7e4-0714f1b37ca0"/>
      <pd:DataReference datasourceID="c85cc4ad-d8ea-41e7-a718-191b5bdc0c52" dataFieldID="d911fee1-85a5-4dfb-afe6-10bf0a09c9f4" variableListUniqueId="7dc79575-3516-4105-a7e4-0714f1b37ca0"/>
      <pd:DataReference datasourceID="c85cc4ad-d8ea-41e7-a718-191b5bdc0c52" dataFieldID="da433613-bd28-427e-934a-164e51072268" variableListUniqueId="7dc79575-3516-4105-a7e4-0714f1b37ca0"/>
      <pd:DataReference datasourceID="c85cc4ad-d8ea-41e7-a718-191b5bdc0c52" dataFieldID="eb0a0162-09d1-4849-8c09-28759f9b9896" variableListUniqueId="7dc79575-3516-4105-a7e4-0714f1b37ca0"/>
    </pd:DataReferenceList>
  </pd:VariableReplacementDescriptor>
</pd:PersonalizationDefinition>
</file>

<file path=customXml/item2.xml><?xml version="1.0" encoding="utf-8"?>
<pd:PersonalizationDefinition xmlns:pd="Strauss.PersonalizationDefinition" name="">
  <pd:DataReferenceList>
    <pd:DataReference datasourceID="c85cc4ad-d8ea-41e7-a718-191b5bdc0c52" dataFieldID="5e2065c4-040d-4c04-81cb-c998ae7c4691" variableListUniqueId="7dc79575-3516-4105-a7e4-0714f1b37ca0"/>
    <pd:DataReference datasourceID="c85cc4ad-d8ea-41e7-a718-191b5bdc0c52" dataFieldID="f86b491c-0be0-4888-b216-737796ead554" variableListUniqueId="7dc79575-3516-4105-a7e4-0714f1b37ca0"/>
    <pd:DataReference datasourceID="c85cc4ad-d8ea-41e7-a718-191b5bdc0c52" dataFieldID="375ab0ae-5ac8-4506-82f5-71ff08dadbbf" variableListUniqueId="7dc79575-3516-4105-a7e4-0714f1b37ca0"/>
    <pd:DataReference datasourceID="c85cc4ad-d8ea-41e7-a718-191b5bdc0c52" dataFieldID="ba2a0ef7-541b-4c75-bdec-867929e91be0" variableListUniqueId="7dc79575-3516-4105-a7e4-0714f1b37ca0"/>
  </pd:DataReferenceList>
  <pd:VariableReplacementDescriptor name="" desc="" uid="">
    <pd:DataReferenceList>
      <pd:DataReference datasourceID="c85cc4ad-d8ea-41e7-a718-191b5bdc0c52" dataFieldID="5e2065c4-040d-4c04-81cb-c998ae7c4691" variableListUniqueId="7dc79575-3516-4105-a7e4-0714f1b37ca0"/>
      <pd:DataReference datasourceID="c85cc4ad-d8ea-41e7-a718-191b5bdc0c52" dataFieldID="f86b491c-0be0-4888-b216-737796ead554" variableListUniqueId="7dc79575-3516-4105-a7e4-0714f1b37ca0"/>
      <pd:DataReference datasourceID="c85cc4ad-d8ea-41e7-a718-191b5bdc0c52" dataFieldID="375ab0ae-5ac8-4506-82f5-71ff08dadbbf" variableListUniqueId="7dc79575-3516-4105-a7e4-0714f1b37ca0"/>
      <pd:DataReference datasourceID="c85cc4ad-d8ea-41e7-a718-191b5bdc0c52" dataFieldID="ba2a0ef7-541b-4c75-bdec-867929e91be0" variableListUniqueId="7dc79575-3516-4105-a7e4-0714f1b37ca0"/>
    </pd:DataReferenceList>
  </pd:VariableReplacementDescriptor>
</pd:PersonalizationDefinition>
</file>

<file path=customXml/item3.xml><?xml version="1.0" encoding="utf-8"?>
<p:properties xmlns:p="http://schemas.microsoft.com/office/2006/metadata/properties" xmlns:xsi="http://www.w3.org/2001/XMLSchema-instance" xmlns:pc="http://schemas.microsoft.com/office/infopath/2007/PartnerControls">
  <documentManagement>
    <TaxCatchAll xmlns="c71a1ac8-5891-4528-b217-4401f850eebf" xsi:nil="true"/>
    <lcf76f155ced4ddcb4097134ff3c332f xmlns="997767f1-4474-41e0-8922-c992da395c02">
      <Terms xmlns="http://schemas.microsoft.com/office/infopath/2007/PartnerControls"/>
    </lcf76f155ced4ddcb4097134ff3c332f>
  </documentManagement>
</p:properties>
</file>

<file path=customXml/item4.xml><?xml version="1.0" encoding="utf-8"?>
<pd:PersonalizationDefinition xmlns:pd="Strauss.PersonalizationDefinition" name="">
  <pd:DataReferenceList>
    <pd:DataReference datasourceID="1bf65a0e-a277-4924-8c3e-5ec79e91da85" dataFieldID="7023e89a-9d3c-4476-90f3-682e03530893" variableListUniqueId="021f0a52-bb72-40f5-ad55-11c787dad99a"/>
    <pd:DataReference datasourceID="1bf65a0e-a277-4924-8c3e-5ec79e91da85" dataFieldID="207260c3-0287-49be-91a8-7027ff3475d9" variableListUniqueId="021f0a52-bb72-40f5-ad55-11c787dad99a"/>
    <pd:DataReference datasourceID="36e1197d-9731-44e1-9740-89102ebd906e" dataFieldID="c8580dff-0717-4111-9af8-0c00622c4de7" variableListUniqueId="639645c3-760d-4ff6-a4ce-d0ac2840248b"/>
  </pd:DataReferenceList>
  <pd:VariableReplacementDescriptor name="" desc="" uid="">
    <pd:DataReferenceList>
      <pd:DataReference datasourceID="1bf65a0e-a277-4924-8c3e-5ec79e91da85" dataFieldID="7023e89a-9d3c-4476-90f3-682e03530893" variableListUniqueId="021f0a52-bb72-40f5-ad55-11c787dad99a"/>
      <pd:DataReference datasourceID="1bf65a0e-a277-4924-8c3e-5ec79e91da85" dataFieldID="207260c3-0287-49be-91a8-7027ff3475d9" variableListUniqueId="021f0a52-bb72-40f5-ad55-11c787dad99a"/>
      <pd:DataReference datasourceID="36e1197d-9731-44e1-9740-89102ebd906e" dataFieldID="c8580dff-0717-4111-9af8-0c00622c4de7" variableListUniqueId="639645c3-760d-4ff6-a4ce-d0ac2840248b"/>
    </pd:DataReferenceList>
  </pd:VariableReplacementDescriptor>
</pd:PersonalizationDefinition>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ct:contentTypeSchema xmlns:ct="http://schemas.microsoft.com/office/2006/metadata/contentType" xmlns:ma="http://schemas.microsoft.com/office/2006/metadata/properties/metaAttributes" ct:_="" ma:_="" ma:contentTypeName="Document" ma:contentTypeID="0x010100B9FBFE39528E534285EDC02C5E58A48B" ma:contentTypeVersion="12" ma:contentTypeDescription="Create a new document." ma:contentTypeScope="" ma:versionID="c561fe7813b3957303288db23465b298">
  <xsd:schema xmlns:xsd="http://www.w3.org/2001/XMLSchema" xmlns:xs="http://www.w3.org/2001/XMLSchema" xmlns:p="http://schemas.microsoft.com/office/2006/metadata/properties" xmlns:ns2="997767f1-4474-41e0-8922-c992da395c02" xmlns:ns3="c71a1ac8-5891-4528-b217-4401f850eebf" targetNamespace="http://schemas.microsoft.com/office/2006/metadata/properties" ma:root="true" ma:fieldsID="d54ad44fb3a912a546e2498bcb2156c7" ns2:_="" ns3:_="">
    <xsd:import namespace="997767f1-4474-41e0-8922-c992da395c02"/>
    <xsd:import namespace="c71a1ac8-5891-4528-b217-4401f850ee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7767f1-4474-41e0-8922-c992da395c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d888ce1-7d2f-4968-9ce0-209305794eb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1a1ac8-5891-4528-b217-4401f850eeb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56aeb83-16bb-4279-bf2d-c6e98eef3226}" ma:internalName="TaxCatchAll" ma:showField="CatchAllData" ma:web="c71a1ac8-5891-4528-b217-4401f850ee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VariableList UniqueId="2cf85505-6c6c-4eb2-aef9-75a1d5f4ce54" Name="System" ContentType="XML" MajorVersion="0" MinorVersion="1" isLocalCopy="False" IsBaseObject="False" DataSourceId="669e4021-b4cb-429d-9711-de90ed69f192" DataSourceMajorVersion="0" DataSourceMinorVersion="1"/>
</file>

<file path=customXml/item8.xml><?xml version="1.0" encoding="utf-8"?>
<VariableList UniqueId="80d6c35f-0fbb-43af-a0a8-af6c02d8fb28" Name="Computed" ContentType="XML" MajorVersion="0" MinorVersion="1" isLocalCopy="False" IsBaseObject="False" DataSourceId="357058bd-5bb5-4208-8822-29be0d55dfcc" DataSourceMajorVersion="0" DataSourceMinorVersion="1"/>
</file>

<file path=customXml/item9.xml><?xml version="1.0" encoding="utf-8"?>
<AllExternalAdhocVariableMappings/>
</file>

<file path=customXml/item10.xml><?xml version="1.0" encoding="utf-8"?>
<VariableListDefinition name="Computed" displayName="Computed" id="80d6c35f-0fbb-43af-a0a8-af6c02d8fb28" isdomainofvalue="False" dataSourceId="357058bd-5bb5-4208-8822-29be0d55dfcc"/>
</file>

<file path=customXml/item11.xml><?xml version="1.0" encoding="utf-8"?>
<VariableListDefinition name="AD_HOC" displayName="AD_HOC" id="416b7725-a9a3-485d-a0f4-8087fb2b6a6a" isdomainofvalue="False" dataSourceId="908f7609-afc0-46f8-9a85-ee8217ef7770"/>
</file>

<file path=customXml/item12.xml><?xml version="1.0" encoding="utf-8"?>
<VariableListDefinition name="System" displayName="System" id="2cf85505-6c6c-4eb2-aef9-75a1d5f4ce54" isdomainofvalue="False" dataSourceId="669e4021-b4cb-429d-9711-de90ed69f192"/>
</file>

<file path=customXml/item13.xml><?xml version="1.0" encoding="utf-8"?>
<VariableList UniqueId="416b7725-a9a3-485d-a0f4-8087fb2b6a6a" Name="AD_HOC" ContentType="XML" MajorVersion="0" MinorVersion="1" isLocalCopy="False" IsBaseObject="False" DataSourceId="908f7609-afc0-46f8-9a85-ee8217ef7770" DataSourceMajorVersion="0" DataSourceMinorVersion="1"/>
</file>

<file path=customXml/itemProps1.xml><?xml version="1.0" encoding="utf-8"?>
<ds:datastoreItem xmlns:ds="http://schemas.openxmlformats.org/officeDocument/2006/customXml" ds:itemID="{BE2C215E-6AD8-4DD7-99AA-DEB6DBB22C10}">
  <ds:schemaRefs>
    <ds:schemaRef ds:uri="Strauss.PersonalizationDefinition"/>
  </ds:schemaRefs>
</ds:datastoreItem>
</file>

<file path=customXml/itemProps2.xml><?xml version="1.0" encoding="utf-8"?>
<ds:datastoreItem xmlns:ds="http://schemas.openxmlformats.org/officeDocument/2006/customXml" ds:itemID="{8FDB0995-961C-4503-B4BC-B6584A41A894}">
  <ds:schemaRefs>
    <ds:schemaRef ds:uri="Strauss.PersonalizationDefinition"/>
  </ds:schemaRefs>
</ds:datastoreItem>
</file>

<file path=customXml/itemProps3.xml><?xml version="1.0" encoding="utf-8"?>
<ds:datastoreItem xmlns:ds="http://schemas.openxmlformats.org/officeDocument/2006/customXml" ds:itemID="{9E68E217-682E-40C5-89B0-21A4F4F00711}">
  <ds:schemaRefs>
    <ds:schemaRef ds:uri="997767f1-4474-41e0-8922-c992da395c02"/>
    <ds:schemaRef ds:uri="c71a1ac8-5891-4528-b217-4401f850ee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BB32C5EF-DA13-4682-9FB3-A61652B972CF}">
  <ds:schemaRefs>
    <ds:schemaRef ds:uri="Strauss.PersonalizationDefinition"/>
  </ds:schemaRefs>
</ds:datastoreItem>
</file>

<file path=customXml/itemProps5.xml><?xml version="1.0" encoding="utf-8"?>
<ds:datastoreItem xmlns:ds="http://schemas.openxmlformats.org/officeDocument/2006/customXml" ds:itemID="{DAD11BCD-2566-446E-8C0F-182BE7BDD7E1}">
  <ds:schemaRefs>
    <ds:schemaRef ds:uri="http://schemas.microsoft.com/sharepoint/v3/contenttype/forms"/>
  </ds:schemaRefs>
</ds:datastoreItem>
</file>

<file path=customXml/itemProps6.xml><?xml version="1.0" encoding="utf-8"?>
<ds:datastoreItem xmlns:ds="http://schemas.openxmlformats.org/officeDocument/2006/customXml" ds:itemID="{F0D40107-1713-4942-ACD6-99BD81F0D11C}">
  <ds:schemaRefs>
    <ds:schemaRef ds:uri="997767f1-4474-41e0-8922-c992da395c02"/>
    <ds:schemaRef ds:uri="c71a1ac8-5891-4528-b217-4401f850ee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7.xml><?xml version="1.0" encoding="utf-8"?>
<ds:datastoreItem xmlns:ds="http://schemas.openxmlformats.org/officeDocument/2006/customXml" ds:itemID="{240D57E0-4D06-4F3B-9286-9CC291F49C85}">
  <ds:schemaRefs/>
</ds:datastoreItem>
</file>

<file path=customXml/itemProps8.xml><?xml version="1.0" encoding="utf-8"?>
<ds:datastoreItem xmlns:ds="http://schemas.openxmlformats.org/officeDocument/2006/customXml" ds:itemID="{7F087C18-4AD4-4A65-B7EC-F0F29C5E9A41}">
  <ds:schemaRefs/>
</ds:datastoreItem>
</file>

<file path=customXml/itemProps9.xml><?xml version="1.0" encoding="utf-8"?>
<ds:datastoreItem xmlns:ds="http://schemas.openxmlformats.org/officeDocument/2006/customXml" ds:itemID="{8CB635D5-FC7A-4196-8653-B116EE53537D}">
  <ds:schemaRefs/>
</ds:datastoreItem>
</file>

<file path=customXml/itemProps10.xml><?xml version="1.0" encoding="utf-8"?>
<ds:datastoreItem xmlns:ds="http://schemas.openxmlformats.org/officeDocument/2006/customXml" ds:itemID="{970B92CB-E104-4066-8D08-013AC697AEDF}">
  <ds:schemaRefs/>
</ds:datastoreItem>
</file>

<file path=customXml/itemProps11.xml><?xml version="1.0" encoding="utf-8"?>
<ds:datastoreItem xmlns:ds="http://schemas.openxmlformats.org/officeDocument/2006/customXml" ds:itemID="{D39458DA-CCD2-4B2C-9032-C00D86D2252D}">
  <ds:schemaRefs/>
</ds:datastoreItem>
</file>

<file path=customXml/itemProps12.xml><?xml version="1.0" encoding="utf-8"?>
<ds:datastoreItem xmlns:ds="http://schemas.openxmlformats.org/officeDocument/2006/customXml" ds:itemID="{1A61CFCB-1EE7-4840-A50E-6945B0343620}">
  <ds:schemaRefs/>
</ds:datastoreItem>
</file>

<file path=customXml/itemProps13.xml><?xml version="1.0" encoding="utf-8"?>
<ds:datastoreItem xmlns:ds="http://schemas.openxmlformats.org/officeDocument/2006/customXml" ds:itemID="{70075141-C781-4A97-AFD1-AD44033A5659}">
  <ds:schemaRefs/>
</ds:datastoreItem>
</file>

<file path=docProps/app.xml><?xml version="1.0" encoding="utf-8"?>
<Properties xmlns="http://schemas.openxmlformats.org/officeDocument/2006/extended-properties" xmlns:vt="http://schemas.openxmlformats.org/officeDocument/2006/docPropsVTypes">
  <Template/>
  <TotalTime>0</TotalTime>
  <Words>593</Words>
  <Application>Microsoft Office PowerPoint</Application>
  <PresentationFormat>Widescreen</PresentationFormat>
  <Paragraphs>95</Paragraphs>
  <Slides>20</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Euclid Circular A</vt:lpstr>
      <vt:lpstr>Euclid Circular A Light</vt:lpstr>
      <vt:lpstr>Euclid Circular A Medium</vt:lpstr>
      <vt:lpstr>Main-Text-Page</vt:lpstr>
      <vt:lpstr>Blank no logo</vt:lpstr>
      <vt:lpstr>Investment Insights – IFA Update</vt:lpstr>
      <vt:lpstr>Main themes</vt:lpstr>
      <vt:lpstr>Bond market concerns</vt:lpstr>
      <vt:lpstr>Bond market concerns</vt:lpstr>
      <vt:lpstr>Bond market concerns</vt:lpstr>
      <vt:lpstr>The tug of war - equities fight back</vt:lpstr>
      <vt:lpstr>The AI boom</vt:lpstr>
      <vt:lpstr>The AI boom</vt:lpstr>
      <vt:lpstr>The AI boom</vt:lpstr>
      <vt:lpstr>Is it a bubble?</vt:lpstr>
      <vt:lpstr>Not a valuation bubble</vt:lpstr>
      <vt:lpstr>Not a sentiment bubble</vt:lpstr>
      <vt:lpstr>Healey’s constraint</vt:lpstr>
      <vt:lpstr>Gridlock in Washington? </vt:lpstr>
      <vt:lpstr>Risk is exhilarating until…</vt:lpstr>
      <vt:lpstr>Use all the lenses!</vt:lpstr>
      <vt:lpstr>Don’t forget to enjoy it!</vt:lpstr>
      <vt:lpstr>Looking for more investment market updates? </vt:lpstr>
      <vt:lpstr>Additional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Suzanne Adam</dc:creator>
  <cp:lastModifiedBy>Feyi Omola</cp:lastModifiedBy>
  <cp:revision>1</cp:revision>
  <cp:lastPrinted>2023-05-23T21:50:03Z</cp:lastPrinted>
  <dcterms:created xsi:type="dcterms:W3CDTF">2024-07-15T14:00:54Z</dcterms:created>
  <dcterms:modified xsi:type="dcterms:W3CDTF">2026-10-13T15:02:40Z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0x010100B9FBFE39528E534285EDC02C5E58A48B</vt:lpwstr>
  </property>
  <property fmtid="{D5CDD505-2E9C-101B-9397-08002B2CF9AE}" pid="3" name="MediaServiceImageTags">
    <vt:lpwstr/>
  </property>
</Properties>
</file>